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5544800" cy="10058400"/>
  <p:notesSz cx="6858000" cy="9144000"/>
  <p:defaultTextStyle>
    <a:defPPr>
      <a:defRPr lang="en-US"/>
    </a:defPPr>
    <a:lvl1pPr marL="0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465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2928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393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5858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7321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8786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20251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1714" algn="l" defTabSz="146292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CC"/>
    <a:srgbClr val="D6364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16" y="-108"/>
      </p:cViewPr>
      <p:guideLst>
        <p:guide orient="horz" pos="3168"/>
        <p:guide pos="48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1" y="3124624"/>
            <a:ext cx="1321308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699760"/>
            <a:ext cx="1088136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1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2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5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7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8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20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17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F448-0D11-4E65-A4BA-8E2090112574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9132-D15D-4A74-8541-8986EFBC7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F448-0D11-4E65-A4BA-8E2090112574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9132-D15D-4A74-8541-8986EFBC7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010449" y="535518"/>
            <a:ext cx="4658042" cy="114321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6321" y="535518"/>
            <a:ext cx="13715048" cy="114321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F448-0D11-4E65-A4BA-8E2090112574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9132-D15D-4A74-8541-8986EFBC7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F448-0D11-4E65-A4BA-8E2090112574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9132-D15D-4A74-8541-8986EFBC7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3" y="6463454"/>
            <a:ext cx="13213080" cy="199771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3" y="4263180"/>
            <a:ext cx="13213080" cy="2200275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465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292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943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2585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5732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38878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20251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5171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F448-0D11-4E65-A4BA-8E2090112574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9132-D15D-4A74-8541-8986EFBC7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6320" y="3126953"/>
            <a:ext cx="9186545" cy="884068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81945" y="3126953"/>
            <a:ext cx="9186545" cy="884068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F448-0D11-4E65-A4BA-8E2090112574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9132-D15D-4A74-8541-8986EFBC7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02802"/>
            <a:ext cx="13990320" cy="167640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251499"/>
            <a:ext cx="6868320" cy="93831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465" indent="0">
              <a:buNone/>
              <a:defRPr sz="3200" b="1"/>
            </a:lvl2pPr>
            <a:lvl3pPr marL="1462928" indent="0">
              <a:buNone/>
              <a:defRPr sz="2900" b="1"/>
            </a:lvl3pPr>
            <a:lvl4pPr marL="2194393" indent="0">
              <a:buNone/>
              <a:defRPr sz="2500" b="1"/>
            </a:lvl4pPr>
            <a:lvl5pPr marL="2925858" indent="0">
              <a:buNone/>
              <a:defRPr sz="2500" b="1"/>
            </a:lvl5pPr>
            <a:lvl6pPr marL="3657321" indent="0">
              <a:buNone/>
              <a:defRPr sz="2500" b="1"/>
            </a:lvl6pPr>
            <a:lvl7pPr marL="4388786" indent="0">
              <a:buNone/>
              <a:defRPr sz="2500" b="1"/>
            </a:lvl7pPr>
            <a:lvl8pPr marL="5120251" indent="0">
              <a:buNone/>
              <a:defRPr sz="2500" b="1"/>
            </a:lvl8pPr>
            <a:lvl9pPr marL="5851714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3189817"/>
            <a:ext cx="6868320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3" y="2251499"/>
            <a:ext cx="6871018" cy="938317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465" indent="0">
              <a:buNone/>
              <a:defRPr sz="3200" b="1"/>
            </a:lvl2pPr>
            <a:lvl3pPr marL="1462928" indent="0">
              <a:buNone/>
              <a:defRPr sz="2900" b="1"/>
            </a:lvl3pPr>
            <a:lvl4pPr marL="2194393" indent="0">
              <a:buNone/>
              <a:defRPr sz="2500" b="1"/>
            </a:lvl4pPr>
            <a:lvl5pPr marL="2925858" indent="0">
              <a:buNone/>
              <a:defRPr sz="2500" b="1"/>
            </a:lvl5pPr>
            <a:lvl6pPr marL="3657321" indent="0">
              <a:buNone/>
              <a:defRPr sz="2500" b="1"/>
            </a:lvl6pPr>
            <a:lvl7pPr marL="4388786" indent="0">
              <a:buNone/>
              <a:defRPr sz="2500" b="1"/>
            </a:lvl7pPr>
            <a:lvl8pPr marL="5120251" indent="0">
              <a:buNone/>
              <a:defRPr sz="2500" b="1"/>
            </a:lvl8pPr>
            <a:lvl9pPr marL="5851714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3" y="3189817"/>
            <a:ext cx="6871018" cy="5795222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F448-0D11-4E65-A4BA-8E2090112574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9132-D15D-4A74-8541-8986EFBC7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F448-0D11-4E65-A4BA-8E2090112574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9132-D15D-4A74-8541-8986EFBC7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F448-0D11-4E65-A4BA-8E2090112574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9132-D15D-4A74-8541-8986EFBC7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1" y="400473"/>
            <a:ext cx="5114132" cy="170434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6" y="400475"/>
            <a:ext cx="8689975" cy="8584565"/>
          </a:xfrm>
        </p:spPr>
        <p:txBody>
          <a:bodyPr/>
          <a:lstStyle>
            <a:lvl1pPr>
              <a:defRPr sz="52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1" y="2104815"/>
            <a:ext cx="5114132" cy="6880225"/>
          </a:xfrm>
        </p:spPr>
        <p:txBody>
          <a:bodyPr/>
          <a:lstStyle>
            <a:lvl1pPr marL="0" indent="0">
              <a:buNone/>
              <a:defRPr sz="2300"/>
            </a:lvl1pPr>
            <a:lvl2pPr marL="731465" indent="0">
              <a:buNone/>
              <a:defRPr sz="1900"/>
            </a:lvl2pPr>
            <a:lvl3pPr marL="1462928" indent="0">
              <a:buNone/>
              <a:defRPr sz="1600"/>
            </a:lvl3pPr>
            <a:lvl4pPr marL="2194393" indent="0">
              <a:buNone/>
              <a:defRPr sz="1400"/>
            </a:lvl4pPr>
            <a:lvl5pPr marL="2925858" indent="0">
              <a:buNone/>
              <a:defRPr sz="1400"/>
            </a:lvl5pPr>
            <a:lvl6pPr marL="3657321" indent="0">
              <a:buNone/>
              <a:defRPr sz="1400"/>
            </a:lvl6pPr>
            <a:lvl7pPr marL="4388786" indent="0">
              <a:buNone/>
              <a:defRPr sz="1400"/>
            </a:lvl7pPr>
            <a:lvl8pPr marL="5120251" indent="0">
              <a:buNone/>
              <a:defRPr sz="1400"/>
            </a:lvl8pPr>
            <a:lvl9pPr marL="585171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F448-0D11-4E65-A4BA-8E2090112574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9132-D15D-4A74-8541-8986EFBC7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7040880"/>
            <a:ext cx="9326880" cy="831216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898737"/>
            <a:ext cx="9326880" cy="6035040"/>
          </a:xfrm>
        </p:spPr>
        <p:txBody>
          <a:bodyPr/>
          <a:lstStyle>
            <a:lvl1pPr marL="0" indent="0">
              <a:buNone/>
              <a:defRPr sz="5200"/>
            </a:lvl1pPr>
            <a:lvl2pPr marL="731465" indent="0">
              <a:buNone/>
              <a:defRPr sz="4400"/>
            </a:lvl2pPr>
            <a:lvl3pPr marL="1462928" indent="0">
              <a:buNone/>
              <a:defRPr sz="3800"/>
            </a:lvl3pPr>
            <a:lvl4pPr marL="2194393" indent="0">
              <a:buNone/>
              <a:defRPr sz="3200"/>
            </a:lvl4pPr>
            <a:lvl5pPr marL="2925858" indent="0">
              <a:buNone/>
              <a:defRPr sz="3200"/>
            </a:lvl5pPr>
            <a:lvl6pPr marL="3657321" indent="0">
              <a:buNone/>
              <a:defRPr sz="3200"/>
            </a:lvl6pPr>
            <a:lvl7pPr marL="4388786" indent="0">
              <a:buNone/>
              <a:defRPr sz="3200"/>
            </a:lvl7pPr>
            <a:lvl8pPr marL="5120251" indent="0">
              <a:buNone/>
              <a:defRPr sz="3200"/>
            </a:lvl8pPr>
            <a:lvl9pPr marL="5851714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7872096"/>
            <a:ext cx="9326880" cy="1180464"/>
          </a:xfrm>
        </p:spPr>
        <p:txBody>
          <a:bodyPr/>
          <a:lstStyle>
            <a:lvl1pPr marL="0" indent="0">
              <a:buNone/>
              <a:defRPr sz="2300"/>
            </a:lvl1pPr>
            <a:lvl2pPr marL="731465" indent="0">
              <a:buNone/>
              <a:defRPr sz="1900"/>
            </a:lvl2pPr>
            <a:lvl3pPr marL="1462928" indent="0">
              <a:buNone/>
              <a:defRPr sz="1600"/>
            </a:lvl3pPr>
            <a:lvl4pPr marL="2194393" indent="0">
              <a:buNone/>
              <a:defRPr sz="1400"/>
            </a:lvl4pPr>
            <a:lvl5pPr marL="2925858" indent="0">
              <a:buNone/>
              <a:defRPr sz="1400"/>
            </a:lvl5pPr>
            <a:lvl6pPr marL="3657321" indent="0">
              <a:buNone/>
              <a:defRPr sz="1400"/>
            </a:lvl6pPr>
            <a:lvl7pPr marL="4388786" indent="0">
              <a:buNone/>
              <a:defRPr sz="1400"/>
            </a:lvl7pPr>
            <a:lvl8pPr marL="5120251" indent="0">
              <a:buNone/>
              <a:defRPr sz="1400"/>
            </a:lvl8pPr>
            <a:lvl9pPr marL="5851714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F448-0D11-4E65-A4BA-8E2090112574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A9132-D15D-4A74-8541-8986EFBC7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02802"/>
            <a:ext cx="13990320" cy="1676401"/>
          </a:xfrm>
          <a:prstGeom prst="rect">
            <a:avLst/>
          </a:prstGeom>
        </p:spPr>
        <p:txBody>
          <a:bodyPr vert="horz" lIns="146293" tIns="73146" rIns="146293" bIns="7314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346961"/>
            <a:ext cx="13990320" cy="6638079"/>
          </a:xfrm>
          <a:prstGeom prst="rect">
            <a:avLst/>
          </a:prstGeom>
        </p:spPr>
        <p:txBody>
          <a:bodyPr vert="horz" lIns="146293" tIns="73146" rIns="146293" bIns="7314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1" y="9322648"/>
            <a:ext cx="362712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4F448-0D11-4E65-A4BA-8E2090112574}" type="datetimeFigureOut">
              <a:rPr lang="en-US" smtClean="0"/>
              <a:pPr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9322648"/>
            <a:ext cx="492252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9322648"/>
            <a:ext cx="3627120" cy="535516"/>
          </a:xfrm>
          <a:prstGeom prst="rect">
            <a:avLst/>
          </a:prstGeom>
        </p:spPr>
        <p:txBody>
          <a:bodyPr vert="horz" lIns="146293" tIns="73146" rIns="146293" bIns="7314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A9132-D15D-4A74-8541-8986EFBC7F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292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599" indent="-548599" algn="l" defTabSz="146292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629" indent="-457165" algn="l" defTabSz="146292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661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60125" indent="-365732" algn="l" defTabSz="146292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590" indent="-365732" algn="l" defTabSz="146292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3054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4518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5983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7447" indent="-365732" algn="l" defTabSz="146292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465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292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393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858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732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8786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20251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1714" algn="l" defTabSz="146292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150"/>
          <p:cNvSpPr/>
          <p:nvPr/>
        </p:nvSpPr>
        <p:spPr>
          <a:xfrm>
            <a:off x="762000" y="1143000"/>
            <a:ext cx="12801600" cy="7010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86600" y="3048000"/>
            <a:ext cx="16764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3DR </a:t>
            </a:r>
            <a:r>
              <a:rPr lang="en-US" sz="1600" b="1" dirty="0" err="1" smtClean="0"/>
              <a:t>Pixhawk</a:t>
            </a:r>
            <a:endParaRPr lang="en-US" sz="1600" b="1" dirty="0" smtClean="0"/>
          </a:p>
          <a:p>
            <a:pPr algn="ctr"/>
            <a:r>
              <a:rPr lang="en-US" sz="1600" b="1" dirty="0" smtClean="0"/>
              <a:t>Autopilot</a:t>
            </a:r>
          </a:p>
          <a:p>
            <a:pPr algn="ctr"/>
            <a:endParaRPr lang="en-US" sz="1600" b="1" dirty="0"/>
          </a:p>
        </p:txBody>
      </p:sp>
      <p:sp>
        <p:nvSpPr>
          <p:cNvPr id="7" name="Rectangle 6"/>
          <p:cNvSpPr/>
          <p:nvPr/>
        </p:nvSpPr>
        <p:spPr>
          <a:xfrm>
            <a:off x="9296400" y="2133600"/>
            <a:ext cx="990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3DR </a:t>
            </a:r>
            <a:r>
              <a:rPr lang="en-US" sz="1600" b="1" dirty="0" err="1" smtClean="0"/>
              <a:t>uBlox</a:t>
            </a:r>
            <a:r>
              <a:rPr lang="en-US" sz="1600" b="1" dirty="0" smtClean="0"/>
              <a:t> GPS with Compass</a:t>
            </a:r>
            <a:endParaRPr lang="en-US" sz="1600" b="1" dirty="0"/>
          </a:p>
        </p:txBody>
      </p:sp>
      <p:sp>
        <p:nvSpPr>
          <p:cNvPr id="8" name="Rectangle 7"/>
          <p:cNvSpPr/>
          <p:nvPr/>
        </p:nvSpPr>
        <p:spPr>
          <a:xfrm>
            <a:off x="9982200" y="4419600"/>
            <a:ext cx="1143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/>
              <a:t>Raspberry Pi 2 </a:t>
            </a:r>
          </a:p>
          <a:p>
            <a:pPr algn="ctr"/>
            <a:r>
              <a:rPr lang="it-IT" sz="1600" b="1" dirty="0" smtClean="0"/>
              <a:t>Model B</a:t>
            </a:r>
            <a:endParaRPr lang="it-IT" sz="1600" b="1" dirty="0"/>
          </a:p>
        </p:txBody>
      </p:sp>
      <p:cxnSp>
        <p:nvCxnSpPr>
          <p:cNvPr id="10" name="Shape 9"/>
          <p:cNvCxnSpPr>
            <a:stCxn id="58" idx="3"/>
            <a:endCxn id="7" idx="1"/>
          </p:cNvCxnSpPr>
          <p:nvPr/>
        </p:nvCxnSpPr>
        <p:spPr>
          <a:xfrm flipV="1">
            <a:off x="8686800" y="2743200"/>
            <a:ext cx="609600" cy="38100"/>
          </a:xfrm>
          <a:prstGeom prst="bentConnector3">
            <a:avLst>
              <a:gd name="adj1" fmla="val 50000"/>
            </a:avLst>
          </a:prstGeom>
          <a:ln w="19050">
            <a:solidFill>
              <a:srgbClr val="3333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>
            <a:stCxn id="169" idx="3"/>
            <a:endCxn id="8" idx="0"/>
          </p:cNvCxnSpPr>
          <p:nvPr/>
        </p:nvCxnSpPr>
        <p:spPr>
          <a:xfrm>
            <a:off x="9220200" y="3695700"/>
            <a:ext cx="1333500" cy="723900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1887200" y="4419600"/>
            <a:ext cx="1066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Raspberry Pi Camera Board</a:t>
            </a:r>
            <a:endParaRPr lang="en-US" sz="1600" b="1" dirty="0"/>
          </a:p>
        </p:txBody>
      </p:sp>
      <p:cxnSp>
        <p:nvCxnSpPr>
          <p:cNvPr id="15" name="Elbow Connector 14"/>
          <p:cNvCxnSpPr>
            <a:stCxn id="8" idx="3"/>
            <a:endCxn id="13" idx="1"/>
          </p:cNvCxnSpPr>
          <p:nvPr/>
        </p:nvCxnSpPr>
        <p:spPr>
          <a:xfrm>
            <a:off x="11125200" y="5029200"/>
            <a:ext cx="762000" cy="12700"/>
          </a:xfrm>
          <a:prstGeom prst="bentConnector3">
            <a:avLst>
              <a:gd name="adj1" fmla="val 50000"/>
            </a:avLst>
          </a:prstGeom>
          <a:ln w="19050">
            <a:solidFill>
              <a:srgbClr val="33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hape 19"/>
          <p:cNvCxnSpPr>
            <a:stCxn id="8" idx="2"/>
            <a:endCxn id="157" idx="0"/>
          </p:cNvCxnSpPr>
          <p:nvPr/>
        </p:nvCxnSpPr>
        <p:spPr>
          <a:xfrm rot="16200000" flipH="1">
            <a:off x="9944100" y="6248400"/>
            <a:ext cx="2819400" cy="1600200"/>
          </a:xfrm>
          <a:prstGeom prst="bentConnector3">
            <a:avLst>
              <a:gd name="adj1" fmla="val 50000"/>
            </a:avLst>
          </a:prstGeom>
          <a:ln w="19050">
            <a:solidFill>
              <a:srgbClr val="33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0668000" y="6400800"/>
            <a:ext cx="1509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/>
              <a:t>Ctrl / Data</a:t>
            </a:r>
          </a:p>
          <a:p>
            <a:pPr algn="ctr"/>
            <a:r>
              <a:rPr lang="en-US" sz="1600" b="1" dirty="0" smtClean="0"/>
              <a:t>Ethernet Tether</a:t>
            </a:r>
            <a:endParaRPr lang="en-US" sz="1600" b="1" dirty="0"/>
          </a:p>
        </p:txBody>
      </p:sp>
      <p:sp>
        <p:nvSpPr>
          <p:cNvPr id="22" name="Rectangle 21"/>
          <p:cNvSpPr/>
          <p:nvPr/>
        </p:nvSpPr>
        <p:spPr>
          <a:xfrm>
            <a:off x="1219200" y="1371600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6600 </a:t>
            </a:r>
            <a:r>
              <a:rPr lang="en-US" sz="1600" b="1" dirty="0" err="1" smtClean="0"/>
              <a:t>mAh</a:t>
            </a:r>
            <a:r>
              <a:rPr lang="en-US" sz="1600" b="1" dirty="0" smtClean="0"/>
              <a:t> 4s </a:t>
            </a:r>
            <a:r>
              <a:rPr lang="en-US" sz="1600" b="1" dirty="0" err="1" smtClean="0"/>
              <a:t>Lipo</a:t>
            </a:r>
            <a:r>
              <a:rPr lang="en-US" sz="1600" b="1" dirty="0" smtClean="0"/>
              <a:t> Battery</a:t>
            </a:r>
          </a:p>
          <a:p>
            <a:pPr algn="ctr"/>
            <a:r>
              <a:rPr lang="en-US" sz="1600" b="1" dirty="0" smtClean="0"/>
              <a:t>14.8vdc</a:t>
            </a:r>
            <a:endParaRPr lang="en-US" sz="1600" b="1" dirty="0"/>
          </a:p>
        </p:txBody>
      </p:sp>
      <p:sp>
        <p:nvSpPr>
          <p:cNvPr id="23" name="Rectangle 22"/>
          <p:cNvSpPr/>
          <p:nvPr/>
        </p:nvSpPr>
        <p:spPr>
          <a:xfrm>
            <a:off x="4572000" y="2895600"/>
            <a:ext cx="1371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3DR Power Module</a:t>
            </a:r>
            <a:endParaRPr lang="en-US" sz="1600" b="1" dirty="0"/>
          </a:p>
        </p:txBody>
      </p:sp>
      <p:cxnSp>
        <p:nvCxnSpPr>
          <p:cNvPr id="25" name="Elbow Connector 24"/>
          <p:cNvCxnSpPr>
            <a:stCxn id="48" idx="3"/>
            <a:endCxn id="54" idx="1"/>
          </p:cNvCxnSpPr>
          <p:nvPr/>
        </p:nvCxnSpPr>
        <p:spPr>
          <a:xfrm flipH="1">
            <a:off x="3048000" y="1828800"/>
            <a:ext cx="2438400" cy="1524000"/>
          </a:xfrm>
          <a:prstGeom prst="bentConnector5">
            <a:avLst>
              <a:gd name="adj1" fmla="val -9375"/>
              <a:gd name="adj2" fmla="val 50000"/>
              <a:gd name="adj3" fmla="val 109375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23" idx="3"/>
            <a:endCxn id="188" idx="1"/>
          </p:cNvCxnSpPr>
          <p:nvPr/>
        </p:nvCxnSpPr>
        <p:spPr>
          <a:xfrm>
            <a:off x="5943600" y="3352800"/>
            <a:ext cx="685800" cy="419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endCxn id="35" idx="0"/>
          </p:cNvCxnSpPr>
          <p:nvPr/>
        </p:nvCxnSpPr>
        <p:spPr>
          <a:xfrm rot="16200000" flipH="1">
            <a:off x="5238750" y="4057650"/>
            <a:ext cx="1066800" cy="5715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257800" y="4876800"/>
            <a:ext cx="1600200" cy="1524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Terminal Board</a:t>
            </a:r>
            <a:endParaRPr lang="en-US" sz="1600" dirty="0"/>
          </a:p>
        </p:txBody>
      </p:sp>
      <p:sp>
        <p:nvSpPr>
          <p:cNvPr id="48" name="Rectangle 47"/>
          <p:cNvSpPr/>
          <p:nvPr/>
        </p:nvSpPr>
        <p:spPr>
          <a:xfrm>
            <a:off x="4800600" y="1524000"/>
            <a:ext cx="685800" cy="609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XT90</a:t>
            </a:r>
            <a:endParaRPr lang="en-US" sz="1600" dirty="0"/>
          </a:p>
        </p:txBody>
      </p:sp>
      <p:sp>
        <p:nvSpPr>
          <p:cNvPr id="51" name="Rectangle 50"/>
          <p:cNvSpPr/>
          <p:nvPr/>
        </p:nvSpPr>
        <p:spPr>
          <a:xfrm>
            <a:off x="3048000" y="1524000"/>
            <a:ext cx="685800" cy="609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XT90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3886200" y="3048000"/>
            <a:ext cx="685800" cy="609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XT60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3048000" y="3048000"/>
            <a:ext cx="685800" cy="609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XT60</a:t>
            </a:r>
            <a:endParaRPr lang="en-US" sz="1600" dirty="0"/>
          </a:p>
        </p:txBody>
      </p:sp>
      <p:cxnSp>
        <p:nvCxnSpPr>
          <p:cNvPr id="57" name="Elbow Connector 56"/>
          <p:cNvCxnSpPr>
            <a:stCxn id="51" idx="3"/>
            <a:endCxn id="48" idx="1"/>
          </p:cNvCxnSpPr>
          <p:nvPr/>
        </p:nvCxnSpPr>
        <p:spPr>
          <a:xfrm>
            <a:off x="3733800" y="1828800"/>
            <a:ext cx="1066800" cy="12700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8229600" y="25146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GPS</a:t>
            </a:r>
            <a:endParaRPr 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4648200" y="152400"/>
            <a:ext cx="5317994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BlueROV</a:t>
            </a:r>
            <a:r>
              <a:rPr lang="en-US" b="1" dirty="0" smtClean="0"/>
              <a:t> Electrical Block Diagram</a:t>
            </a:r>
            <a:endParaRPr lang="en-US" b="1" dirty="0"/>
          </a:p>
        </p:txBody>
      </p:sp>
      <p:sp>
        <p:nvSpPr>
          <p:cNvPr id="60" name="Rectangle 59"/>
          <p:cNvSpPr/>
          <p:nvPr/>
        </p:nvSpPr>
        <p:spPr>
          <a:xfrm>
            <a:off x="3657600" y="4876800"/>
            <a:ext cx="1600200" cy="1524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Terminal Board</a:t>
            </a:r>
            <a:endParaRPr lang="en-US" sz="1600" dirty="0"/>
          </a:p>
        </p:txBody>
      </p:sp>
      <p:cxnSp>
        <p:nvCxnSpPr>
          <p:cNvPr id="62" name="Elbow Connector 61"/>
          <p:cNvCxnSpPr>
            <a:endCxn id="60" idx="0"/>
          </p:cNvCxnSpPr>
          <p:nvPr/>
        </p:nvCxnSpPr>
        <p:spPr>
          <a:xfrm rot="5400000">
            <a:off x="4171950" y="4095750"/>
            <a:ext cx="1066800" cy="4953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962400" y="5029200"/>
            <a:ext cx="9825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+14.8 </a:t>
            </a:r>
            <a:r>
              <a:rPr lang="en-US" sz="1600" dirty="0" err="1" smtClean="0">
                <a:solidFill>
                  <a:schemeClr val="bg1"/>
                </a:solidFill>
              </a:rPr>
              <a:t>vdc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209800" y="7086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Basic 30A ESC</a:t>
            </a:r>
            <a:endParaRPr lang="en-US" sz="1600" b="1" dirty="0"/>
          </a:p>
        </p:txBody>
      </p:sp>
      <p:sp>
        <p:nvSpPr>
          <p:cNvPr id="67" name="Rectangle 66"/>
          <p:cNvSpPr/>
          <p:nvPr/>
        </p:nvSpPr>
        <p:spPr>
          <a:xfrm>
            <a:off x="2209800" y="8534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T200 Thruster</a:t>
            </a:r>
            <a:endParaRPr lang="en-US" sz="1600" dirty="0"/>
          </a:p>
        </p:txBody>
      </p:sp>
      <p:cxnSp>
        <p:nvCxnSpPr>
          <p:cNvPr id="81" name="Elbow Connector 80"/>
          <p:cNvCxnSpPr>
            <a:stCxn id="66" idx="2"/>
          </p:cNvCxnSpPr>
          <p:nvPr/>
        </p:nvCxnSpPr>
        <p:spPr>
          <a:xfrm rot="5400000">
            <a:off x="2247900" y="8115300"/>
            <a:ext cx="533400" cy="304800"/>
          </a:xfrm>
          <a:prstGeom prst="bentConnector3">
            <a:avLst>
              <a:gd name="adj1" fmla="val 50000"/>
            </a:avLst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66" idx="2"/>
          </p:cNvCxnSpPr>
          <p:nvPr/>
        </p:nvCxnSpPr>
        <p:spPr>
          <a:xfrm rot="16200000" flipH="1">
            <a:off x="2552700" y="8115300"/>
            <a:ext cx="533400" cy="304800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66" idx="2"/>
            <a:endCxn id="67" idx="0"/>
          </p:cNvCxnSpPr>
          <p:nvPr/>
        </p:nvCxnSpPr>
        <p:spPr>
          <a:xfrm rot="5400000">
            <a:off x="2400300" y="8267700"/>
            <a:ext cx="533400" cy="127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3962400" y="7239000"/>
            <a:ext cx="243643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ESCs  ……6x…..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7010400" y="7086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Basic 30A ESC</a:t>
            </a:r>
            <a:endParaRPr lang="en-US" sz="1600" b="1" dirty="0"/>
          </a:p>
        </p:txBody>
      </p:sp>
      <p:sp>
        <p:nvSpPr>
          <p:cNvPr id="92" name="Rectangle 91"/>
          <p:cNvSpPr/>
          <p:nvPr/>
        </p:nvSpPr>
        <p:spPr>
          <a:xfrm>
            <a:off x="7010400" y="85344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T200 Thruster</a:t>
            </a:r>
            <a:endParaRPr lang="en-US" sz="1600" dirty="0"/>
          </a:p>
        </p:txBody>
      </p:sp>
      <p:cxnSp>
        <p:nvCxnSpPr>
          <p:cNvPr id="93" name="Elbow Connector 92"/>
          <p:cNvCxnSpPr>
            <a:stCxn id="91" idx="2"/>
          </p:cNvCxnSpPr>
          <p:nvPr/>
        </p:nvCxnSpPr>
        <p:spPr>
          <a:xfrm rot="5400000">
            <a:off x="7048500" y="8115300"/>
            <a:ext cx="533400" cy="304800"/>
          </a:xfrm>
          <a:prstGeom prst="bentConnector3">
            <a:avLst>
              <a:gd name="adj1" fmla="val 50000"/>
            </a:avLst>
          </a:prstGeom>
          <a:ln w="190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91" idx="2"/>
          </p:cNvCxnSpPr>
          <p:nvPr/>
        </p:nvCxnSpPr>
        <p:spPr>
          <a:xfrm rot="16200000" flipH="1">
            <a:off x="7353300" y="8115300"/>
            <a:ext cx="533400" cy="304800"/>
          </a:xfrm>
          <a:prstGeom prst="bent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91" idx="2"/>
            <a:endCxn id="92" idx="0"/>
          </p:cNvCxnSpPr>
          <p:nvPr/>
        </p:nvCxnSpPr>
        <p:spPr>
          <a:xfrm rot="5400000">
            <a:off x="7200900" y="8267700"/>
            <a:ext cx="533400" cy="127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angle 121"/>
          <p:cNvSpPr/>
          <p:nvPr/>
        </p:nvSpPr>
        <p:spPr>
          <a:xfrm>
            <a:off x="4724400" y="6096000"/>
            <a:ext cx="5334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/>
        </p:nvSpPr>
        <p:spPr>
          <a:xfrm>
            <a:off x="4191000" y="6096000"/>
            <a:ext cx="5334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3657600" y="6096000"/>
            <a:ext cx="5334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/>
        </p:nvSpPr>
        <p:spPr>
          <a:xfrm>
            <a:off x="6324600" y="6096000"/>
            <a:ext cx="533400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5791200" y="6096000"/>
            <a:ext cx="533400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/>
        </p:nvSpPr>
        <p:spPr>
          <a:xfrm>
            <a:off x="5257800" y="6096000"/>
            <a:ext cx="533400" cy="304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7" name="Elbow Connector 136"/>
          <p:cNvCxnSpPr>
            <a:endCxn id="124" idx="2"/>
          </p:cNvCxnSpPr>
          <p:nvPr/>
        </p:nvCxnSpPr>
        <p:spPr>
          <a:xfrm rot="5400000" flipH="1" flipV="1">
            <a:off x="2838450" y="6000750"/>
            <a:ext cx="685800" cy="1485900"/>
          </a:xfrm>
          <a:prstGeom prst="bentConnector3">
            <a:avLst>
              <a:gd name="adj1" fmla="val 79167"/>
            </a:avLst>
          </a:prstGeom>
          <a:ln w="190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hape 138"/>
          <p:cNvCxnSpPr>
            <a:stCxn id="122" idx="2"/>
          </p:cNvCxnSpPr>
          <p:nvPr/>
        </p:nvCxnSpPr>
        <p:spPr>
          <a:xfrm rot="16200000" flipH="1">
            <a:off x="5772150" y="5619750"/>
            <a:ext cx="685800" cy="2247900"/>
          </a:xfrm>
          <a:prstGeom prst="bentConnector3">
            <a:avLst>
              <a:gd name="adj1" fmla="val 22222"/>
            </a:avLst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lbow Connector 145"/>
          <p:cNvCxnSpPr>
            <a:stCxn id="128" idx="2"/>
          </p:cNvCxnSpPr>
          <p:nvPr/>
        </p:nvCxnSpPr>
        <p:spPr>
          <a:xfrm rot="5400000">
            <a:off x="3867150" y="5429250"/>
            <a:ext cx="685800" cy="26289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126" idx="2"/>
          </p:cNvCxnSpPr>
          <p:nvPr/>
        </p:nvCxnSpPr>
        <p:spPr>
          <a:xfrm rot="16200000" flipH="1">
            <a:off x="6800850" y="6191250"/>
            <a:ext cx="685800" cy="1104900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3581400" y="8686800"/>
            <a:ext cx="32004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Thrusters ……6x…..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10363200" y="1219200"/>
            <a:ext cx="303140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Pressure Enclosure</a:t>
            </a:r>
            <a:endParaRPr lang="en-US" dirty="0"/>
          </a:p>
        </p:txBody>
      </p:sp>
      <p:sp>
        <p:nvSpPr>
          <p:cNvPr id="157" name="Rectangle 156"/>
          <p:cNvSpPr/>
          <p:nvPr/>
        </p:nvSpPr>
        <p:spPr>
          <a:xfrm>
            <a:off x="11277600" y="8458200"/>
            <a:ext cx="1752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Topside (Laptop)</a:t>
            </a:r>
            <a:endParaRPr lang="en-US" sz="1600" dirty="0"/>
          </a:p>
        </p:txBody>
      </p:sp>
      <p:sp>
        <p:nvSpPr>
          <p:cNvPr id="158" name="Rectangle 157"/>
          <p:cNvSpPr/>
          <p:nvPr/>
        </p:nvSpPr>
        <p:spPr>
          <a:xfrm>
            <a:off x="2590800" y="8077200"/>
            <a:ext cx="152400" cy="152400"/>
          </a:xfrm>
          <a:prstGeom prst="rect">
            <a:avLst/>
          </a:prstGeom>
          <a:solidFill>
            <a:srgbClr val="D636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7391400" y="8077200"/>
            <a:ext cx="152400" cy="152400"/>
          </a:xfrm>
          <a:prstGeom prst="rect">
            <a:avLst/>
          </a:prstGeom>
          <a:solidFill>
            <a:srgbClr val="D636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12039600" y="8077200"/>
            <a:ext cx="152400" cy="152400"/>
          </a:xfrm>
          <a:prstGeom prst="rect">
            <a:avLst/>
          </a:prstGeom>
          <a:solidFill>
            <a:srgbClr val="D636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7086600" y="46482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JST-XH</a:t>
            </a:r>
            <a:endParaRPr lang="en-US" sz="1200" dirty="0"/>
          </a:p>
        </p:txBody>
      </p:sp>
      <p:sp>
        <p:nvSpPr>
          <p:cNvPr id="169" name="Rectangle 168"/>
          <p:cNvSpPr/>
          <p:nvPr/>
        </p:nvSpPr>
        <p:spPr>
          <a:xfrm>
            <a:off x="8763000" y="34290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JST-XH</a:t>
            </a:r>
            <a:endParaRPr lang="en-US" sz="1200" dirty="0"/>
          </a:p>
        </p:txBody>
      </p:sp>
      <p:sp>
        <p:nvSpPr>
          <p:cNvPr id="170" name="Rectangle 169"/>
          <p:cNvSpPr/>
          <p:nvPr/>
        </p:nvSpPr>
        <p:spPr>
          <a:xfrm>
            <a:off x="8305800" y="46482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JST-XH</a:t>
            </a:r>
            <a:endParaRPr lang="en-US" sz="1200" dirty="0"/>
          </a:p>
        </p:txBody>
      </p:sp>
      <p:sp>
        <p:nvSpPr>
          <p:cNvPr id="175" name="TextBox 174"/>
          <p:cNvSpPr txBox="1"/>
          <p:nvPr/>
        </p:nvSpPr>
        <p:spPr>
          <a:xfrm>
            <a:off x="9448800" y="3657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Power 5 </a:t>
            </a:r>
            <a:r>
              <a:rPr lang="en-US" sz="1200" dirty="0" err="1" smtClean="0"/>
              <a:t>vdc</a:t>
            </a:r>
            <a:endParaRPr lang="en-US" sz="1200" dirty="0" smtClean="0"/>
          </a:p>
          <a:p>
            <a:pPr algn="ctr"/>
            <a:r>
              <a:rPr lang="en-US" sz="1200" dirty="0" smtClean="0"/>
              <a:t>1.2A</a:t>
            </a:r>
            <a:endParaRPr lang="en-US" sz="1200" dirty="0"/>
          </a:p>
        </p:txBody>
      </p:sp>
      <p:cxnSp>
        <p:nvCxnSpPr>
          <p:cNvPr id="179" name="Elbow Connector 178"/>
          <p:cNvCxnSpPr>
            <a:stCxn id="168" idx="2"/>
            <a:endCxn id="66" idx="0"/>
          </p:cNvCxnSpPr>
          <p:nvPr/>
        </p:nvCxnSpPr>
        <p:spPr>
          <a:xfrm rot="5400000">
            <a:off x="4038600" y="3810000"/>
            <a:ext cx="1905000" cy="4648200"/>
          </a:xfrm>
          <a:prstGeom prst="bentConnector3">
            <a:avLst>
              <a:gd name="adj1" fmla="val 91455"/>
            </a:avLst>
          </a:prstGeom>
          <a:ln w="19050">
            <a:solidFill>
              <a:srgbClr val="3333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Elbow Connector 180"/>
          <p:cNvCxnSpPr>
            <a:stCxn id="170" idx="2"/>
            <a:endCxn id="91" idx="0"/>
          </p:cNvCxnSpPr>
          <p:nvPr/>
        </p:nvCxnSpPr>
        <p:spPr>
          <a:xfrm rot="5400000">
            <a:off x="7048500" y="5600700"/>
            <a:ext cx="1905000" cy="1066800"/>
          </a:xfrm>
          <a:prstGeom prst="bentConnector3">
            <a:avLst>
              <a:gd name="adj1" fmla="val 50000"/>
            </a:avLst>
          </a:prstGeom>
          <a:ln w="19050">
            <a:solidFill>
              <a:srgbClr val="3333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7580922" y="4800600"/>
            <a:ext cx="724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……6x…..</a:t>
            </a:r>
            <a:endParaRPr lang="en-US" sz="1200" dirty="0"/>
          </a:p>
        </p:txBody>
      </p:sp>
      <p:sp>
        <p:nvSpPr>
          <p:cNvPr id="186" name="TextBox 185"/>
          <p:cNvSpPr txBox="1"/>
          <p:nvPr/>
        </p:nvSpPr>
        <p:spPr>
          <a:xfrm>
            <a:off x="7315200" y="4191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Main ESC PWM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Thruster Ctrl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6629400" y="3429000"/>
            <a:ext cx="457200" cy="685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BatPwr</a:t>
            </a:r>
            <a:r>
              <a:rPr lang="en-US" sz="1200" dirty="0" smtClean="0"/>
              <a:t> In</a:t>
            </a:r>
            <a:endParaRPr lang="en-US" sz="1200" dirty="0"/>
          </a:p>
        </p:txBody>
      </p:sp>
      <p:sp>
        <p:nvSpPr>
          <p:cNvPr id="190" name="TextBox 189"/>
          <p:cNvSpPr txBox="1"/>
          <p:nvPr/>
        </p:nvSpPr>
        <p:spPr>
          <a:xfrm>
            <a:off x="5943600" y="28956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Power </a:t>
            </a:r>
          </a:p>
          <a:p>
            <a:pPr algn="ctr"/>
            <a:r>
              <a:rPr lang="en-US" sz="1200" dirty="0" smtClean="0"/>
              <a:t>5 </a:t>
            </a:r>
            <a:r>
              <a:rPr lang="en-US" sz="1200" dirty="0" err="1" smtClean="0"/>
              <a:t>vdc</a:t>
            </a:r>
            <a:endParaRPr lang="en-US" sz="1200" dirty="0"/>
          </a:p>
        </p:txBody>
      </p:sp>
      <p:sp>
        <p:nvSpPr>
          <p:cNvPr id="192" name="Rectangle 191"/>
          <p:cNvSpPr/>
          <p:nvPr/>
        </p:nvSpPr>
        <p:spPr>
          <a:xfrm>
            <a:off x="8763000" y="41148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Buzzer</a:t>
            </a:r>
            <a:endParaRPr lang="en-US" sz="1200" dirty="0"/>
          </a:p>
        </p:txBody>
      </p:sp>
      <p:sp>
        <p:nvSpPr>
          <p:cNvPr id="194" name="Rectangle 193"/>
          <p:cNvSpPr/>
          <p:nvPr/>
        </p:nvSpPr>
        <p:spPr>
          <a:xfrm>
            <a:off x="9220200" y="5867400"/>
            <a:ext cx="838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/>
              <a:t>Buzzer</a:t>
            </a:r>
            <a:endParaRPr lang="it-IT" sz="1600" b="1" dirty="0"/>
          </a:p>
        </p:txBody>
      </p:sp>
      <p:cxnSp>
        <p:nvCxnSpPr>
          <p:cNvPr id="196" name="Shape 195"/>
          <p:cNvCxnSpPr>
            <a:stCxn id="192" idx="3"/>
            <a:endCxn id="194" idx="0"/>
          </p:cNvCxnSpPr>
          <p:nvPr/>
        </p:nvCxnSpPr>
        <p:spPr>
          <a:xfrm>
            <a:off x="9220200" y="4381500"/>
            <a:ext cx="419100" cy="1485900"/>
          </a:xfrm>
          <a:prstGeom prst="bentConnector2">
            <a:avLst/>
          </a:prstGeom>
          <a:ln w="1905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TextBox 200"/>
          <p:cNvSpPr txBox="1"/>
          <p:nvPr/>
        </p:nvSpPr>
        <p:spPr>
          <a:xfrm>
            <a:off x="1828800" y="3048000"/>
            <a:ext cx="9825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+14.8 </a:t>
            </a:r>
            <a:r>
              <a:rPr lang="en-US" sz="1600" dirty="0" err="1" smtClean="0">
                <a:solidFill>
                  <a:srgbClr val="FF0000"/>
                </a:solidFill>
              </a:rPr>
              <a:t>vdc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7162800" y="25146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Mot SW</a:t>
            </a:r>
            <a:endParaRPr lang="en-US" sz="1200" dirty="0"/>
          </a:p>
        </p:txBody>
      </p:sp>
      <p:sp>
        <p:nvSpPr>
          <p:cNvPr id="203" name="Rectangle 202"/>
          <p:cNvSpPr/>
          <p:nvPr/>
        </p:nvSpPr>
        <p:spPr>
          <a:xfrm>
            <a:off x="6934200" y="1295400"/>
            <a:ext cx="990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Safety SW</a:t>
            </a:r>
            <a:endParaRPr lang="en-US" sz="1600" b="1" dirty="0"/>
          </a:p>
        </p:txBody>
      </p:sp>
      <p:cxnSp>
        <p:nvCxnSpPr>
          <p:cNvPr id="205" name="Elbow Connector 204"/>
          <p:cNvCxnSpPr>
            <a:stCxn id="203" idx="2"/>
            <a:endCxn id="202" idx="0"/>
          </p:cNvCxnSpPr>
          <p:nvPr/>
        </p:nvCxnSpPr>
        <p:spPr>
          <a:xfrm rot="5400000">
            <a:off x="7219950" y="2305050"/>
            <a:ext cx="381000" cy="38100"/>
          </a:xfrm>
          <a:prstGeom prst="bentConnector3">
            <a:avLst>
              <a:gd name="adj1" fmla="val 50000"/>
            </a:avLst>
          </a:prstGeom>
          <a:ln w="19050">
            <a:solidFill>
              <a:srgbClr val="3333CC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8763000" y="7772400"/>
            <a:ext cx="2359941" cy="53860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Needed??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10668000" y="2209800"/>
            <a:ext cx="4800600" cy="1431161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FF0000"/>
                </a:solidFill>
              </a:rPr>
              <a:t>What is Best way to Tap into 5v </a:t>
            </a:r>
            <a:r>
              <a:rPr lang="en-US" i="1" dirty="0" err="1" smtClean="0">
                <a:solidFill>
                  <a:srgbClr val="FF0000"/>
                </a:solidFill>
              </a:rPr>
              <a:t>pwr</a:t>
            </a:r>
            <a:r>
              <a:rPr lang="en-US" i="1" dirty="0" smtClean="0">
                <a:solidFill>
                  <a:srgbClr val="FF0000"/>
                </a:solidFill>
              </a:rPr>
              <a:t> for PI – From  Aux Outputs as shown on </a:t>
            </a:r>
            <a:r>
              <a:rPr lang="en-US" i="1" dirty="0" err="1" smtClean="0">
                <a:solidFill>
                  <a:srgbClr val="FF0000"/>
                </a:solidFill>
              </a:rPr>
              <a:t>sht</a:t>
            </a:r>
            <a:r>
              <a:rPr lang="en-US" i="1" dirty="0" smtClean="0">
                <a:solidFill>
                  <a:srgbClr val="FF0000"/>
                </a:solidFill>
              </a:rPr>
              <a:t> 3?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5795288" y="5029200"/>
            <a:ext cx="5293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bg1"/>
                </a:solidFill>
              </a:rPr>
              <a:t>Gnd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11125200" y="3657600"/>
            <a:ext cx="457200" cy="762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H="1">
            <a:off x="11277600" y="3810000"/>
            <a:ext cx="457200" cy="762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207" idx="0"/>
            <a:endCxn id="194" idx="2"/>
          </p:cNvCxnSpPr>
          <p:nvPr/>
        </p:nvCxnSpPr>
        <p:spPr>
          <a:xfrm flipH="1" flipV="1">
            <a:off x="9639300" y="6400800"/>
            <a:ext cx="303671" cy="1371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8458200" y="762000"/>
            <a:ext cx="2359941" cy="53860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Needed??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6" name="Straight Arrow Connector 95"/>
          <p:cNvCxnSpPr>
            <a:stCxn id="90" idx="1"/>
            <a:endCxn id="203" idx="3"/>
          </p:cNvCxnSpPr>
          <p:nvPr/>
        </p:nvCxnSpPr>
        <p:spPr>
          <a:xfrm flipH="1">
            <a:off x="7924800" y="1031305"/>
            <a:ext cx="533400" cy="68319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1811000" y="304800"/>
            <a:ext cx="198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DRAFT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planner.ardupilot.com/wp-content/uploads/sites/5/2013/09/PixhawkLab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295400"/>
            <a:ext cx="7731125" cy="6534151"/>
          </a:xfrm>
          <a:prstGeom prst="rect">
            <a:avLst/>
          </a:prstGeom>
          <a:noFill/>
        </p:spPr>
      </p:pic>
      <p:sp>
        <p:nvSpPr>
          <p:cNvPr id="6" name="Right Arrow 5"/>
          <p:cNvSpPr/>
          <p:nvPr/>
        </p:nvSpPr>
        <p:spPr>
          <a:xfrm>
            <a:off x="2133600" y="30480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743200" y="16764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8241405">
            <a:off x="10676160" y="1554751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0800000">
            <a:off x="9372600" y="5334000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9772883">
            <a:off x="10246619" y="4469537"/>
            <a:ext cx="9144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57400" y="7848600"/>
            <a:ext cx="104394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Ref:    http://copter.ardupilot.com/wiki/common-pixhawk-overview/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05400" y="304800"/>
            <a:ext cx="45180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 smtClean="0"/>
              <a:t>Pixhawk</a:t>
            </a:r>
            <a:r>
              <a:rPr lang="en-US" sz="4400" b="1" dirty="0" smtClean="0"/>
              <a:t> Overview</a:t>
            </a:r>
            <a:endParaRPr lang="en-US" sz="4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planner.ardupilot.com/wp-content/uploads/sites/5/2013/09/Pixhawk_with_legend.png"/>
          <p:cNvPicPr>
            <a:picLocks noChangeAspect="1" noChangeArrowheads="1"/>
          </p:cNvPicPr>
          <p:nvPr/>
        </p:nvPicPr>
        <p:blipFill>
          <a:blip r:embed="rId2" cstate="print"/>
          <a:srcRect l="4052" r="13296" b="59016"/>
          <a:stretch>
            <a:fillRect/>
          </a:stretch>
        </p:blipFill>
        <p:spPr bwMode="auto">
          <a:xfrm>
            <a:off x="304800" y="1752600"/>
            <a:ext cx="7046976" cy="5181600"/>
          </a:xfrm>
          <a:prstGeom prst="rect">
            <a:avLst/>
          </a:prstGeom>
          <a:noFill/>
        </p:spPr>
      </p:pic>
      <p:pic>
        <p:nvPicPr>
          <p:cNvPr id="5" name="Picture 2" descr="http://planner.ardupilot.com/wp-content/uploads/sites/5/2013/09/Pixhawk_with_legend.png"/>
          <p:cNvPicPr>
            <a:picLocks noChangeAspect="1" noChangeArrowheads="1"/>
          </p:cNvPicPr>
          <p:nvPr/>
        </p:nvPicPr>
        <p:blipFill>
          <a:blip r:embed="rId2" cstate="print"/>
          <a:srcRect t="40437" r="19779"/>
          <a:stretch>
            <a:fillRect/>
          </a:stretch>
        </p:blipFill>
        <p:spPr bwMode="auto">
          <a:xfrm>
            <a:off x="7848600" y="838200"/>
            <a:ext cx="7543800" cy="83058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038600" y="228600"/>
            <a:ext cx="63079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err="1" smtClean="0"/>
              <a:t>Pixhawk</a:t>
            </a:r>
            <a:r>
              <a:rPr lang="en-US" sz="3600" b="1" dirty="0" smtClean="0"/>
              <a:t> connector assignments</a:t>
            </a:r>
            <a:endParaRPr lang="en-US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7543800" y="8382000"/>
            <a:ext cx="4267200" cy="228600"/>
          </a:xfrm>
          <a:prstGeom prst="rect">
            <a:avLst/>
          </a:prstGeom>
          <a:noFill/>
          <a:ln>
            <a:solidFill>
              <a:srgbClr val="0000FF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dirty="0" smtClean="0">
                <a:solidFill>
                  <a:srgbClr val="FF0000"/>
                </a:solidFill>
              </a:rPr>
              <a:t>ESC -  PWM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67200" y="3276600"/>
            <a:ext cx="3962400" cy="228600"/>
          </a:xfrm>
          <a:prstGeom prst="rect">
            <a:avLst/>
          </a:prstGeom>
          <a:noFill/>
          <a:ln>
            <a:solidFill>
              <a:srgbClr val="0000FF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dirty="0" err="1" smtClean="0">
                <a:solidFill>
                  <a:srgbClr val="FF0000"/>
                </a:solidFill>
              </a:rPr>
              <a:t>Pwr</a:t>
            </a:r>
            <a:r>
              <a:rPr lang="en-US" sz="1600" dirty="0" smtClean="0">
                <a:solidFill>
                  <a:srgbClr val="FF0000"/>
                </a:solidFill>
              </a:rPr>
              <a:t> Input (from module)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67200" y="3810000"/>
            <a:ext cx="3886200" cy="228600"/>
          </a:xfrm>
          <a:prstGeom prst="rect">
            <a:avLst/>
          </a:prstGeom>
          <a:noFill/>
          <a:ln>
            <a:solidFill>
              <a:srgbClr val="0000FF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dirty="0" smtClean="0">
                <a:solidFill>
                  <a:srgbClr val="FF0000"/>
                </a:solidFill>
              </a:rPr>
              <a:t>Warning Buzzer ????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91000" y="4267200"/>
            <a:ext cx="3886200" cy="228600"/>
          </a:xfrm>
          <a:prstGeom prst="rect">
            <a:avLst/>
          </a:prstGeom>
          <a:noFill/>
          <a:ln>
            <a:solidFill>
              <a:srgbClr val="0000FF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dirty="0" smtClean="0">
                <a:solidFill>
                  <a:srgbClr val="FF0000"/>
                </a:solidFill>
              </a:rPr>
              <a:t>Signal from GPS/Compass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67200" y="3581400"/>
            <a:ext cx="3886200" cy="152400"/>
          </a:xfrm>
          <a:prstGeom prst="rect">
            <a:avLst/>
          </a:prstGeom>
          <a:noFill/>
          <a:ln>
            <a:solidFill>
              <a:srgbClr val="0000FF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dirty="0" smtClean="0">
                <a:solidFill>
                  <a:srgbClr val="FF0000"/>
                </a:solidFill>
              </a:rPr>
              <a:t>Thruster Enable  ????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43800" y="8686800"/>
            <a:ext cx="6096000" cy="228600"/>
          </a:xfrm>
          <a:prstGeom prst="rect">
            <a:avLst/>
          </a:prstGeom>
          <a:noFill/>
          <a:ln>
            <a:solidFill>
              <a:srgbClr val="0000FF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dirty="0" smtClean="0">
                <a:solidFill>
                  <a:srgbClr val="FF0000"/>
                </a:solidFill>
              </a:rPr>
              <a:t>Rasp. PI   +5v   /  - Gnd.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" y="9144000"/>
            <a:ext cx="104394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Ref:    http://copter.ardupilot.com/wiki/common-pixhawk-overview/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328613"/>
            <a:ext cx="14754225" cy="940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173</Words>
  <Application>Microsoft Office PowerPoint</Application>
  <PresentationFormat>Custom</PresentationFormat>
  <Paragraphs>59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Weiss</dc:creator>
  <cp:lastModifiedBy>Paul Weiss</cp:lastModifiedBy>
  <cp:revision>17</cp:revision>
  <dcterms:created xsi:type="dcterms:W3CDTF">2016-02-27T00:22:10Z</dcterms:created>
  <dcterms:modified xsi:type="dcterms:W3CDTF">2016-02-27T12:16:12Z</dcterms:modified>
</cp:coreProperties>
</file>