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59" r:id="rId7"/>
  </p:sldIdLst>
  <p:sldSz cx="15544800" cy="10058400"/>
  <p:notesSz cx="6858000" cy="9144000"/>
  <p:defaultTextStyle>
    <a:defPPr>
      <a:defRPr lang="en-US"/>
    </a:defPPr>
    <a:lvl1pPr marL="0" algn="l" defTabSz="1462928" rtl="0" eaLnBrk="1" latinLnBrk="0" hangingPunct="1">
      <a:defRPr sz="2900" kern="1200">
        <a:solidFill>
          <a:schemeClr val="tx1"/>
        </a:solidFill>
        <a:latin typeface="+mn-lt"/>
        <a:ea typeface="+mn-ea"/>
        <a:cs typeface="+mn-cs"/>
      </a:defRPr>
    </a:lvl1pPr>
    <a:lvl2pPr marL="731465" algn="l" defTabSz="1462928" rtl="0" eaLnBrk="1" latinLnBrk="0" hangingPunct="1">
      <a:defRPr sz="2900" kern="1200">
        <a:solidFill>
          <a:schemeClr val="tx1"/>
        </a:solidFill>
        <a:latin typeface="+mn-lt"/>
        <a:ea typeface="+mn-ea"/>
        <a:cs typeface="+mn-cs"/>
      </a:defRPr>
    </a:lvl2pPr>
    <a:lvl3pPr marL="1462928" algn="l" defTabSz="1462928" rtl="0" eaLnBrk="1" latinLnBrk="0" hangingPunct="1">
      <a:defRPr sz="2900" kern="1200">
        <a:solidFill>
          <a:schemeClr val="tx1"/>
        </a:solidFill>
        <a:latin typeface="+mn-lt"/>
        <a:ea typeface="+mn-ea"/>
        <a:cs typeface="+mn-cs"/>
      </a:defRPr>
    </a:lvl3pPr>
    <a:lvl4pPr marL="2194393" algn="l" defTabSz="1462928" rtl="0" eaLnBrk="1" latinLnBrk="0" hangingPunct="1">
      <a:defRPr sz="2900" kern="1200">
        <a:solidFill>
          <a:schemeClr val="tx1"/>
        </a:solidFill>
        <a:latin typeface="+mn-lt"/>
        <a:ea typeface="+mn-ea"/>
        <a:cs typeface="+mn-cs"/>
      </a:defRPr>
    </a:lvl4pPr>
    <a:lvl5pPr marL="2925858" algn="l" defTabSz="1462928" rtl="0" eaLnBrk="1" latinLnBrk="0" hangingPunct="1">
      <a:defRPr sz="2900" kern="1200">
        <a:solidFill>
          <a:schemeClr val="tx1"/>
        </a:solidFill>
        <a:latin typeface="+mn-lt"/>
        <a:ea typeface="+mn-ea"/>
        <a:cs typeface="+mn-cs"/>
      </a:defRPr>
    </a:lvl5pPr>
    <a:lvl6pPr marL="3657321" algn="l" defTabSz="1462928" rtl="0" eaLnBrk="1" latinLnBrk="0" hangingPunct="1">
      <a:defRPr sz="2900" kern="1200">
        <a:solidFill>
          <a:schemeClr val="tx1"/>
        </a:solidFill>
        <a:latin typeface="+mn-lt"/>
        <a:ea typeface="+mn-ea"/>
        <a:cs typeface="+mn-cs"/>
      </a:defRPr>
    </a:lvl6pPr>
    <a:lvl7pPr marL="4388786" algn="l" defTabSz="1462928" rtl="0" eaLnBrk="1" latinLnBrk="0" hangingPunct="1">
      <a:defRPr sz="2900" kern="1200">
        <a:solidFill>
          <a:schemeClr val="tx1"/>
        </a:solidFill>
        <a:latin typeface="+mn-lt"/>
        <a:ea typeface="+mn-ea"/>
        <a:cs typeface="+mn-cs"/>
      </a:defRPr>
    </a:lvl7pPr>
    <a:lvl8pPr marL="5120251" algn="l" defTabSz="1462928" rtl="0" eaLnBrk="1" latinLnBrk="0" hangingPunct="1">
      <a:defRPr sz="2900" kern="1200">
        <a:solidFill>
          <a:schemeClr val="tx1"/>
        </a:solidFill>
        <a:latin typeface="+mn-lt"/>
        <a:ea typeface="+mn-ea"/>
        <a:cs typeface="+mn-cs"/>
      </a:defRPr>
    </a:lvl8pPr>
    <a:lvl9pPr marL="5851714" algn="l" defTabSz="1462928" rtl="0" eaLnBrk="1" latinLnBrk="0" hangingPunct="1">
      <a:defRPr sz="2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33CC"/>
    <a:srgbClr val="D6364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6" d="100"/>
          <a:sy n="46" d="100"/>
        </p:scale>
        <p:origin x="-1116" y="-108"/>
      </p:cViewPr>
      <p:guideLst>
        <p:guide orient="horz" pos="3168"/>
        <p:guide pos="4896"/>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65861" y="3124624"/>
            <a:ext cx="1321308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2331720" y="5699760"/>
            <a:ext cx="10881360" cy="2570480"/>
          </a:xfrm>
        </p:spPr>
        <p:txBody>
          <a:bodyPr/>
          <a:lstStyle>
            <a:lvl1pPr marL="0" indent="0" algn="ctr">
              <a:buNone/>
              <a:defRPr>
                <a:solidFill>
                  <a:schemeClr val="tx1">
                    <a:tint val="75000"/>
                  </a:schemeClr>
                </a:solidFill>
              </a:defRPr>
            </a:lvl1pPr>
            <a:lvl2pPr marL="731465" indent="0" algn="ctr">
              <a:buNone/>
              <a:defRPr>
                <a:solidFill>
                  <a:schemeClr val="tx1">
                    <a:tint val="75000"/>
                  </a:schemeClr>
                </a:solidFill>
              </a:defRPr>
            </a:lvl2pPr>
            <a:lvl3pPr marL="1462928" indent="0" algn="ctr">
              <a:buNone/>
              <a:defRPr>
                <a:solidFill>
                  <a:schemeClr val="tx1">
                    <a:tint val="75000"/>
                  </a:schemeClr>
                </a:solidFill>
              </a:defRPr>
            </a:lvl3pPr>
            <a:lvl4pPr marL="2194393" indent="0" algn="ctr">
              <a:buNone/>
              <a:defRPr>
                <a:solidFill>
                  <a:schemeClr val="tx1">
                    <a:tint val="75000"/>
                  </a:schemeClr>
                </a:solidFill>
              </a:defRPr>
            </a:lvl4pPr>
            <a:lvl5pPr marL="2925858" indent="0" algn="ctr">
              <a:buNone/>
              <a:defRPr>
                <a:solidFill>
                  <a:schemeClr val="tx1">
                    <a:tint val="75000"/>
                  </a:schemeClr>
                </a:solidFill>
              </a:defRPr>
            </a:lvl5pPr>
            <a:lvl6pPr marL="3657321" indent="0" algn="ctr">
              <a:buNone/>
              <a:defRPr>
                <a:solidFill>
                  <a:schemeClr val="tx1">
                    <a:tint val="75000"/>
                  </a:schemeClr>
                </a:solidFill>
              </a:defRPr>
            </a:lvl6pPr>
            <a:lvl7pPr marL="4388786" indent="0" algn="ctr">
              <a:buNone/>
              <a:defRPr>
                <a:solidFill>
                  <a:schemeClr val="tx1">
                    <a:tint val="75000"/>
                  </a:schemeClr>
                </a:solidFill>
              </a:defRPr>
            </a:lvl7pPr>
            <a:lvl8pPr marL="5120251" indent="0" algn="ctr">
              <a:buNone/>
              <a:defRPr>
                <a:solidFill>
                  <a:schemeClr val="tx1">
                    <a:tint val="75000"/>
                  </a:schemeClr>
                </a:solidFill>
              </a:defRPr>
            </a:lvl8pPr>
            <a:lvl9pPr marL="585171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94F448-0D11-4E65-A4BA-8E2090112574}" type="datetimeFigureOut">
              <a:rPr lang="en-US" smtClean="0"/>
              <a:pPr/>
              <a:t>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A9132-D15D-4A74-8541-8986EFBC7FA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94F448-0D11-4E65-A4BA-8E2090112574}" type="datetimeFigureOut">
              <a:rPr lang="en-US" smtClean="0"/>
              <a:pPr/>
              <a:t>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A9132-D15D-4A74-8541-8986EFBC7F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010449" y="535518"/>
            <a:ext cx="4658042" cy="1143211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36321" y="535518"/>
            <a:ext cx="13715048" cy="114321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94F448-0D11-4E65-A4BA-8E2090112574}" type="datetimeFigureOut">
              <a:rPr lang="en-US" smtClean="0"/>
              <a:pPr/>
              <a:t>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A9132-D15D-4A74-8541-8986EFBC7FA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94F448-0D11-4E65-A4BA-8E2090112574}" type="datetimeFigureOut">
              <a:rPr lang="en-US" smtClean="0"/>
              <a:pPr/>
              <a:t>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A9132-D15D-4A74-8541-8986EFBC7FA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7933" y="6463454"/>
            <a:ext cx="13213080" cy="1997710"/>
          </a:xfrm>
        </p:spPr>
        <p:txBody>
          <a:bodyPr anchor="t"/>
          <a:lstStyle>
            <a:lvl1pPr algn="l">
              <a:defRPr sz="6400" b="1" cap="all"/>
            </a:lvl1pPr>
          </a:lstStyle>
          <a:p>
            <a:r>
              <a:rPr lang="en-US" smtClean="0"/>
              <a:t>Click to edit Master title style</a:t>
            </a:r>
            <a:endParaRPr lang="en-US"/>
          </a:p>
        </p:txBody>
      </p:sp>
      <p:sp>
        <p:nvSpPr>
          <p:cNvPr id="3" name="Text Placeholder 2"/>
          <p:cNvSpPr>
            <a:spLocks noGrp="1"/>
          </p:cNvSpPr>
          <p:nvPr>
            <p:ph type="body" idx="1"/>
          </p:nvPr>
        </p:nvSpPr>
        <p:spPr>
          <a:xfrm>
            <a:off x="1227933" y="4263180"/>
            <a:ext cx="13213080" cy="2200275"/>
          </a:xfrm>
        </p:spPr>
        <p:txBody>
          <a:bodyPr anchor="b"/>
          <a:lstStyle>
            <a:lvl1pPr marL="0" indent="0">
              <a:buNone/>
              <a:defRPr sz="3200">
                <a:solidFill>
                  <a:schemeClr val="tx1">
                    <a:tint val="75000"/>
                  </a:schemeClr>
                </a:solidFill>
              </a:defRPr>
            </a:lvl1pPr>
            <a:lvl2pPr marL="731465" indent="0">
              <a:buNone/>
              <a:defRPr sz="2900">
                <a:solidFill>
                  <a:schemeClr val="tx1">
                    <a:tint val="75000"/>
                  </a:schemeClr>
                </a:solidFill>
              </a:defRPr>
            </a:lvl2pPr>
            <a:lvl3pPr marL="1462928" indent="0">
              <a:buNone/>
              <a:defRPr sz="2500">
                <a:solidFill>
                  <a:schemeClr val="tx1">
                    <a:tint val="75000"/>
                  </a:schemeClr>
                </a:solidFill>
              </a:defRPr>
            </a:lvl3pPr>
            <a:lvl4pPr marL="2194393" indent="0">
              <a:buNone/>
              <a:defRPr sz="2300">
                <a:solidFill>
                  <a:schemeClr val="tx1">
                    <a:tint val="75000"/>
                  </a:schemeClr>
                </a:solidFill>
              </a:defRPr>
            </a:lvl4pPr>
            <a:lvl5pPr marL="2925858" indent="0">
              <a:buNone/>
              <a:defRPr sz="2300">
                <a:solidFill>
                  <a:schemeClr val="tx1">
                    <a:tint val="75000"/>
                  </a:schemeClr>
                </a:solidFill>
              </a:defRPr>
            </a:lvl5pPr>
            <a:lvl6pPr marL="3657321" indent="0">
              <a:buNone/>
              <a:defRPr sz="2300">
                <a:solidFill>
                  <a:schemeClr val="tx1">
                    <a:tint val="75000"/>
                  </a:schemeClr>
                </a:solidFill>
              </a:defRPr>
            </a:lvl6pPr>
            <a:lvl7pPr marL="4388786" indent="0">
              <a:buNone/>
              <a:defRPr sz="2300">
                <a:solidFill>
                  <a:schemeClr val="tx1">
                    <a:tint val="75000"/>
                  </a:schemeClr>
                </a:solidFill>
              </a:defRPr>
            </a:lvl7pPr>
            <a:lvl8pPr marL="5120251" indent="0">
              <a:buNone/>
              <a:defRPr sz="2300">
                <a:solidFill>
                  <a:schemeClr val="tx1">
                    <a:tint val="75000"/>
                  </a:schemeClr>
                </a:solidFill>
              </a:defRPr>
            </a:lvl8pPr>
            <a:lvl9pPr marL="5851714" indent="0">
              <a:buNone/>
              <a:defRPr sz="2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94F448-0D11-4E65-A4BA-8E2090112574}" type="datetimeFigureOut">
              <a:rPr lang="en-US" smtClean="0"/>
              <a:pPr/>
              <a:t>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A9132-D15D-4A74-8541-8986EFBC7FA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36320" y="3126953"/>
            <a:ext cx="9186545" cy="884068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481945" y="3126953"/>
            <a:ext cx="9186545" cy="884068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94F448-0D11-4E65-A4BA-8E2090112574}" type="datetimeFigureOut">
              <a:rPr lang="en-US" smtClean="0"/>
              <a:pPr/>
              <a:t>2/27/2016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7A9132-D15D-4A74-8541-8986EFBC7FA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7240" y="402802"/>
            <a:ext cx="13990320" cy="167640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77240" y="2251499"/>
            <a:ext cx="6868320" cy="938317"/>
          </a:xfrm>
        </p:spPr>
        <p:txBody>
          <a:bodyPr anchor="b"/>
          <a:lstStyle>
            <a:lvl1pPr marL="0" indent="0">
              <a:buNone/>
              <a:defRPr sz="3800" b="1"/>
            </a:lvl1pPr>
            <a:lvl2pPr marL="731465" indent="0">
              <a:buNone/>
              <a:defRPr sz="3200" b="1"/>
            </a:lvl2pPr>
            <a:lvl3pPr marL="1462928" indent="0">
              <a:buNone/>
              <a:defRPr sz="2900" b="1"/>
            </a:lvl3pPr>
            <a:lvl4pPr marL="2194393" indent="0">
              <a:buNone/>
              <a:defRPr sz="2500" b="1"/>
            </a:lvl4pPr>
            <a:lvl5pPr marL="2925858" indent="0">
              <a:buNone/>
              <a:defRPr sz="2500" b="1"/>
            </a:lvl5pPr>
            <a:lvl6pPr marL="3657321" indent="0">
              <a:buNone/>
              <a:defRPr sz="2500" b="1"/>
            </a:lvl6pPr>
            <a:lvl7pPr marL="4388786" indent="0">
              <a:buNone/>
              <a:defRPr sz="2500" b="1"/>
            </a:lvl7pPr>
            <a:lvl8pPr marL="5120251" indent="0">
              <a:buNone/>
              <a:defRPr sz="2500" b="1"/>
            </a:lvl8pPr>
            <a:lvl9pPr marL="5851714"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777240" y="3189817"/>
            <a:ext cx="6868320" cy="5795222"/>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896543" y="2251499"/>
            <a:ext cx="6871018" cy="938317"/>
          </a:xfrm>
        </p:spPr>
        <p:txBody>
          <a:bodyPr anchor="b"/>
          <a:lstStyle>
            <a:lvl1pPr marL="0" indent="0">
              <a:buNone/>
              <a:defRPr sz="3800" b="1"/>
            </a:lvl1pPr>
            <a:lvl2pPr marL="731465" indent="0">
              <a:buNone/>
              <a:defRPr sz="3200" b="1"/>
            </a:lvl2pPr>
            <a:lvl3pPr marL="1462928" indent="0">
              <a:buNone/>
              <a:defRPr sz="2900" b="1"/>
            </a:lvl3pPr>
            <a:lvl4pPr marL="2194393" indent="0">
              <a:buNone/>
              <a:defRPr sz="2500" b="1"/>
            </a:lvl4pPr>
            <a:lvl5pPr marL="2925858" indent="0">
              <a:buNone/>
              <a:defRPr sz="2500" b="1"/>
            </a:lvl5pPr>
            <a:lvl6pPr marL="3657321" indent="0">
              <a:buNone/>
              <a:defRPr sz="2500" b="1"/>
            </a:lvl6pPr>
            <a:lvl7pPr marL="4388786" indent="0">
              <a:buNone/>
              <a:defRPr sz="2500" b="1"/>
            </a:lvl7pPr>
            <a:lvl8pPr marL="5120251" indent="0">
              <a:buNone/>
              <a:defRPr sz="2500" b="1"/>
            </a:lvl8pPr>
            <a:lvl9pPr marL="5851714"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7896543" y="3189817"/>
            <a:ext cx="6871018" cy="5795222"/>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94F448-0D11-4E65-A4BA-8E2090112574}" type="datetimeFigureOut">
              <a:rPr lang="en-US" smtClean="0"/>
              <a:pPr/>
              <a:t>2/27/2016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7A9132-D15D-4A74-8541-8986EFBC7FA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94F448-0D11-4E65-A4BA-8E2090112574}" type="datetimeFigureOut">
              <a:rPr lang="en-US" smtClean="0"/>
              <a:pPr/>
              <a:t>2/27/2016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7A9132-D15D-4A74-8541-8986EFBC7FA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94F448-0D11-4E65-A4BA-8E2090112574}" type="datetimeFigureOut">
              <a:rPr lang="en-US" smtClean="0"/>
              <a:pPr/>
              <a:t>2/27/2016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7A9132-D15D-4A74-8541-8986EFBC7FA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1" y="400473"/>
            <a:ext cx="5114132" cy="1704340"/>
          </a:xfrm>
        </p:spPr>
        <p:txBody>
          <a:bodyPr anchor="b"/>
          <a:lstStyle>
            <a:lvl1pPr algn="l">
              <a:defRPr sz="3200" b="1"/>
            </a:lvl1pPr>
          </a:lstStyle>
          <a:p>
            <a:r>
              <a:rPr lang="en-US" smtClean="0"/>
              <a:t>Click to edit Master title style</a:t>
            </a:r>
            <a:endParaRPr lang="en-US"/>
          </a:p>
        </p:txBody>
      </p:sp>
      <p:sp>
        <p:nvSpPr>
          <p:cNvPr id="3" name="Content Placeholder 2"/>
          <p:cNvSpPr>
            <a:spLocks noGrp="1"/>
          </p:cNvSpPr>
          <p:nvPr>
            <p:ph idx="1"/>
          </p:nvPr>
        </p:nvSpPr>
        <p:spPr>
          <a:xfrm>
            <a:off x="6077586" y="400475"/>
            <a:ext cx="8689975" cy="8584565"/>
          </a:xfrm>
        </p:spPr>
        <p:txBody>
          <a:bodyPr/>
          <a:lstStyle>
            <a:lvl1pPr>
              <a:defRPr sz="52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77241" y="2104815"/>
            <a:ext cx="5114132" cy="6880225"/>
          </a:xfrm>
        </p:spPr>
        <p:txBody>
          <a:bodyPr/>
          <a:lstStyle>
            <a:lvl1pPr marL="0" indent="0">
              <a:buNone/>
              <a:defRPr sz="2300"/>
            </a:lvl1pPr>
            <a:lvl2pPr marL="731465" indent="0">
              <a:buNone/>
              <a:defRPr sz="1900"/>
            </a:lvl2pPr>
            <a:lvl3pPr marL="1462928" indent="0">
              <a:buNone/>
              <a:defRPr sz="1600"/>
            </a:lvl3pPr>
            <a:lvl4pPr marL="2194393" indent="0">
              <a:buNone/>
              <a:defRPr sz="1400"/>
            </a:lvl4pPr>
            <a:lvl5pPr marL="2925858" indent="0">
              <a:buNone/>
              <a:defRPr sz="1400"/>
            </a:lvl5pPr>
            <a:lvl6pPr marL="3657321" indent="0">
              <a:buNone/>
              <a:defRPr sz="1400"/>
            </a:lvl6pPr>
            <a:lvl7pPr marL="4388786" indent="0">
              <a:buNone/>
              <a:defRPr sz="1400"/>
            </a:lvl7pPr>
            <a:lvl8pPr marL="5120251" indent="0">
              <a:buNone/>
              <a:defRPr sz="1400"/>
            </a:lvl8pPr>
            <a:lvl9pPr marL="5851714"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94F448-0D11-4E65-A4BA-8E2090112574}" type="datetimeFigureOut">
              <a:rPr lang="en-US" smtClean="0"/>
              <a:pPr/>
              <a:t>2/27/2016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7A9132-D15D-4A74-8541-8986EFBC7FA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6890" y="7040880"/>
            <a:ext cx="9326880" cy="831216"/>
          </a:xfrm>
        </p:spPr>
        <p:txBody>
          <a:bodyPr anchor="b"/>
          <a:lstStyle>
            <a:lvl1pPr algn="l">
              <a:defRPr sz="3200" b="1"/>
            </a:lvl1pPr>
          </a:lstStyle>
          <a:p>
            <a:r>
              <a:rPr lang="en-US" smtClean="0"/>
              <a:t>Click to edit Master title style</a:t>
            </a:r>
            <a:endParaRPr lang="en-US"/>
          </a:p>
        </p:txBody>
      </p:sp>
      <p:sp>
        <p:nvSpPr>
          <p:cNvPr id="3" name="Picture Placeholder 2"/>
          <p:cNvSpPr>
            <a:spLocks noGrp="1"/>
          </p:cNvSpPr>
          <p:nvPr>
            <p:ph type="pic" idx="1"/>
          </p:nvPr>
        </p:nvSpPr>
        <p:spPr>
          <a:xfrm>
            <a:off x="3046890" y="898737"/>
            <a:ext cx="9326880" cy="6035040"/>
          </a:xfrm>
        </p:spPr>
        <p:txBody>
          <a:bodyPr/>
          <a:lstStyle>
            <a:lvl1pPr marL="0" indent="0">
              <a:buNone/>
              <a:defRPr sz="5200"/>
            </a:lvl1pPr>
            <a:lvl2pPr marL="731465" indent="0">
              <a:buNone/>
              <a:defRPr sz="4400"/>
            </a:lvl2pPr>
            <a:lvl3pPr marL="1462928" indent="0">
              <a:buNone/>
              <a:defRPr sz="3800"/>
            </a:lvl3pPr>
            <a:lvl4pPr marL="2194393" indent="0">
              <a:buNone/>
              <a:defRPr sz="3200"/>
            </a:lvl4pPr>
            <a:lvl5pPr marL="2925858" indent="0">
              <a:buNone/>
              <a:defRPr sz="3200"/>
            </a:lvl5pPr>
            <a:lvl6pPr marL="3657321" indent="0">
              <a:buNone/>
              <a:defRPr sz="3200"/>
            </a:lvl6pPr>
            <a:lvl7pPr marL="4388786" indent="0">
              <a:buNone/>
              <a:defRPr sz="3200"/>
            </a:lvl7pPr>
            <a:lvl8pPr marL="5120251" indent="0">
              <a:buNone/>
              <a:defRPr sz="3200"/>
            </a:lvl8pPr>
            <a:lvl9pPr marL="5851714" indent="0">
              <a:buNone/>
              <a:defRPr sz="3200"/>
            </a:lvl9pPr>
          </a:lstStyle>
          <a:p>
            <a:endParaRPr lang="en-US"/>
          </a:p>
        </p:txBody>
      </p:sp>
      <p:sp>
        <p:nvSpPr>
          <p:cNvPr id="4" name="Text Placeholder 3"/>
          <p:cNvSpPr>
            <a:spLocks noGrp="1"/>
          </p:cNvSpPr>
          <p:nvPr>
            <p:ph type="body" sz="half" idx="2"/>
          </p:nvPr>
        </p:nvSpPr>
        <p:spPr>
          <a:xfrm>
            <a:off x="3046890" y="7872096"/>
            <a:ext cx="9326880" cy="1180464"/>
          </a:xfrm>
        </p:spPr>
        <p:txBody>
          <a:bodyPr/>
          <a:lstStyle>
            <a:lvl1pPr marL="0" indent="0">
              <a:buNone/>
              <a:defRPr sz="2300"/>
            </a:lvl1pPr>
            <a:lvl2pPr marL="731465" indent="0">
              <a:buNone/>
              <a:defRPr sz="1900"/>
            </a:lvl2pPr>
            <a:lvl3pPr marL="1462928" indent="0">
              <a:buNone/>
              <a:defRPr sz="1600"/>
            </a:lvl3pPr>
            <a:lvl4pPr marL="2194393" indent="0">
              <a:buNone/>
              <a:defRPr sz="1400"/>
            </a:lvl4pPr>
            <a:lvl5pPr marL="2925858" indent="0">
              <a:buNone/>
              <a:defRPr sz="1400"/>
            </a:lvl5pPr>
            <a:lvl6pPr marL="3657321" indent="0">
              <a:buNone/>
              <a:defRPr sz="1400"/>
            </a:lvl6pPr>
            <a:lvl7pPr marL="4388786" indent="0">
              <a:buNone/>
              <a:defRPr sz="1400"/>
            </a:lvl7pPr>
            <a:lvl8pPr marL="5120251" indent="0">
              <a:buNone/>
              <a:defRPr sz="1400"/>
            </a:lvl8pPr>
            <a:lvl9pPr marL="5851714"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94F448-0D11-4E65-A4BA-8E2090112574}" type="datetimeFigureOut">
              <a:rPr lang="en-US" smtClean="0"/>
              <a:pPr/>
              <a:t>2/27/2016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7A9132-D15D-4A74-8541-8986EFBC7FA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7240" y="402802"/>
            <a:ext cx="13990320" cy="1676401"/>
          </a:xfrm>
          <a:prstGeom prst="rect">
            <a:avLst/>
          </a:prstGeom>
        </p:spPr>
        <p:txBody>
          <a:bodyPr vert="horz" lIns="146293" tIns="73146" rIns="146293" bIns="7314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77240" y="2346961"/>
            <a:ext cx="13990320" cy="6638079"/>
          </a:xfrm>
          <a:prstGeom prst="rect">
            <a:avLst/>
          </a:prstGeom>
        </p:spPr>
        <p:txBody>
          <a:bodyPr vert="horz" lIns="146293" tIns="73146" rIns="146293" bIns="731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77241" y="9322648"/>
            <a:ext cx="3627120" cy="535516"/>
          </a:xfrm>
          <a:prstGeom prst="rect">
            <a:avLst/>
          </a:prstGeom>
        </p:spPr>
        <p:txBody>
          <a:bodyPr vert="horz" lIns="146293" tIns="73146" rIns="146293" bIns="73146" rtlCol="0" anchor="ctr"/>
          <a:lstStyle>
            <a:lvl1pPr algn="l">
              <a:defRPr sz="1900">
                <a:solidFill>
                  <a:schemeClr val="tx1">
                    <a:tint val="75000"/>
                  </a:schemeClr>
                </a:solidFill>
              </a:defRPr>
            </a:lvl1pPr>
          </a:lstStyle>
          <a:p>
            <a:fld id="{9D94F448-0D11-4E65-A4BA-8E2090112574}" type="datetimeFigureOut">
              <a:rPr lang="en-US" smtClean="0"/>
              <a:pPr/>
              <a:t>2/27/2016</a:t>
            </a:fld>
            <a:endParaRPr lang="en-US"/>
          </a:p>
        </p:txBody>
      </p:sp>
      <p:sp>
        <p:nvSpPr>
          <p:cNvPr id="5" name="Footer Placeholder 4"/>
          <p:cNvSpPr>
            <a:spLocks noGrp="1"/>
          </p:cNvSpPr>
          <p:nvPr>
            <p:ph type="ftr" sz="quarter" idx="3"/>
          </p:nvPr>
        </p:nvSpPr>
        <p:spPr>
          <a:xfrm>
            <a:off x="5311140" y="9322648"/>
            <a:ext cx="4922520" cy="535516"/>
          </a:xfrm>
          <a:prstGeom prst="rect">
            <a:avLst/>
          </a:prstGeom>
        </p:spPr>
        <p:txBody>
          <a:bodyPr vert="horz" lIns="146293" tIns="73146" rIns="146293" bIns="7314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140440" y="9322648"/>
            <a:ext cx="3627120" cy="535516"/>
          </a:xfrm>
          <a:prstGeom prst="rect">
            <a:avLst/>
          </a:prstGeom>
        </p:spPr>
        <p:txBody>
          <a:bodyPr vert="horz" lIns="146293" tIns="73146" rIns="146293" bIns="73146" rtlCol="0" anchor="ctr"/>
          <a:lstStyle>
            <a:lvl1pPr algn="r">
              <a:defRPr sz="1900">
                <a:solidFill>
                  <a:schemeClr val="tx1">
                    <a:tint val="75000"/>
                  </a:schemeClr>
                </a:solidFill>
              </a:defRPr>
            </a:lvl1pPr>
          </a:lstStyle>
          <a:p>
            <a:fld id="{567A9132-D15D-4A74-8541-8986EFBC7FA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62928" rtl="0" eaLnBrk="1" latinLnBrk="0" hangingPunct="1">
        <a:spcBef>
          <a:spcPct val="0"/>
        </a:spcBef>
        <a:buNone/>
        <a:defRPr sz="7100" kern="1200">
          <a:solidFill>
            <a:schemeClr val="tx1"/>
          </a:solidFill>
          <a:latin typeface="+mj-lt"/>
          <a:ea typeface="+mj-ea"/>
          <a:cs typeface="+mj-cs"/>
        </a:defRPr>
      </a:lvl1pPr>
    </p:titleStyle>
    <p:bodyStyle>
      <a:lvl1pPr marL="548599" indent="-548599" algn="l" defTabSz="1462928" rtl="0" eaLnBrk="1" latinLnBrk="0" hangingPunct="1">
        <a:spcBef>
          <a:spcPct val="20000"/>
        </a:spcBef>
        <a:buFont typeface="Arial" pitchFamily="34" charset="0"/>
        <a:buChar char="•"/>
        <a:defRPr sz="5200" kern="1200">
          <a:solidFill>
            <a:schemeClr val="tx1"/>
          </a:solidFill>
          <a:latin typeface="+mn-lt"/>
          <a:ea typeface="+mn-ea"/>
          <a:cs typeface="+mn-cs"/>
        </a:defRPr>
      </a:lvl1pPr>
      <a:lvl2pPr marL="1188629" indent="-457165" algn="l" defTabSz="1462928"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28661" indent="-365732" algn="l" defTabSz="1462928"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60125" indent="-365732" algn="l" defTabSz="1462928"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91590" indent="-365732" algn="l" defTabSz="1462928"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4023054" indent="-365732" algn="l" defTabSz="1462928"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54518" indent="-365732" algn="l" defTabSz="1462928"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85983" indent="-365732" algn="l" defTabSz="1462928"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217447" indent="-365732" algn="l" defTabSz="1462928"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62928" rtl="0" eaLnBrk="1" latinLnBrk="0" hangingPunct="1">
        <a:defRPr sz="2900" kern="1200">
          <a:solidFill>
            <a:schemeClr val="tx1"/>
          </a:solidFill>
          <a:latin typeface="+mn-lt"/>
          <a:ea typeface="+mn-ea"/>
          <a:cs typeface="+mn-cs"/>
        </a:defRPr>
      </a:lvl1pPr>
      <a:lvl2pPr marL="731465" algn="l" defTabSz="1462928" rtl="0" eaLnBrk="1" latinLnBrk="0" hangingPunct="1">
        <a:defRPr sz="2900" kern="1200">
          <a:solidFill>
            <a:schemeClr val="tx1"/>
          </a:solidFill>
          <a:latin typeface="+mn-lt"/>
          <a:ea typeface="+mn-ea"/>
          <a:cs typeface="+mn-cs"/>
        </a:defRPr>
      </a:lvl2pPr>
      <a:lvl3pPr marL="1462928" algn="l" defTabSz="1462928" rtl="0" eaLnBrk="1" latinLnBrk="0" hangingPunct="1">
        <a:defRPr sz="2900" kern="1200">
          <a:solidFill>
            <a:schemeClr val="tx1"/>
          </a:solidFill>
          <a:latin typeface="+mn-lt"/>
          <a:ea typeface="+mn-ea"/>
          <a:cs typeface="+mn-cs"/>
        </a:defRPr>
      </a:lvl3pPr>
      <a:lvl4pPr marL="2194393" algn="l" defTabSz="1462928" rtl="0" eaLnBrk="1" latinLnBrk="0" hangingPunct="1">
        <a:defRPr sz="2900" kern="1200">
          <a:solidFill>
            <a:schemeClr val="tx1"/>
          </a:solidFill>
          <a:latin typeface="+mn-lt"/>
          <a:ea typeface="+mn-ea"/>
          <a:cs typeface="+mn-cs"/>
        </a:defRPr>
      </a:lvl4pPr>
      <a:lvl5pPr marL="2925858" algn="l" defTabSz="1462928" rtl="0" eaLnBrk="1" latinLnBrk="0" hangingPunct="1">
        <a:defRPr sz="2900" kern="1200">
          <a:solidFill>
            <a:schemeClr val="tx1"/>
          </a:solidFill>
          <a:latin typeface="+mn-lt"/>
          <a:ea typeface="+mn-ea"/>
          <a:cs typeface="+mn-cs"/>
        </a:defRPr>
      </a:lvl5pPr>
      <a:lvl6pPr marL="3657321" algn="l" defTabSz="1462928" rtl="0" eaLnBrk="1" latinLnBrk="0" hangingPunct="1">
        <a:defRPr sz="2900" kern="1200">
          <a:solidFill>
            <a:schemeClr val="tx1"/>
          </a:solidFill>
          <a:latin typeface="+mn-lt"/>
          <a:ea typeface="+mn-ea"/>
          <a:cs typeface="+mn-cs"/>
        </a:defRPr>
      </a:lvl6pPr>
      <a:lvl7pPr marL="4388786" algn="l" defTabSz="1462928" rtl="0" eaLnBrk="1" latinLnBrk="0" hangingPunct="1">
        <a:defRPr sz="2900" kern="1200">
          <a:solidFill>
            <a:schemeClr val="tx1"/>
          </a:solidFill>
          <a:latin typeface="+mn-lt"/>
          <a:ea typeface="+mn-ea"/>
          <a:cs typeface="+mn-cs"/>
        </a:defRPr>
      </a:lvl7pPr>
      <a:lvl8pPr marL="5120251" algn="l" defTabSz="1462928" rtl="0" eaLnBrk="1" latinLnBrk="0" hangingPunct="1">
        <a:defRPr sz="2900" kern="1200">
          <a:solidFill>
            <a:schemeClr val="tx1"/>
          </a:solidFill>
          <a:latin typeface="+mn-lt"/>
          <a:ea typeface="+mn-ea"/>
          <a:cs typeface="+mn-cs"/>
        </a:defRPr>
      </a:lvl8pPr>
      <a:lvl9pPr marL="5851714" algn="l" defTabSz="1462928"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tore.3drobotics.com/products/3dr-gps-ublox-with-compass"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Rectangle 150"/>
          <p:cNvSpPr/>
          <p:nvPr/>
        </p:nvSpPr>
        <p:spPr>
          <a:xfrm>
            <a:off x="762000" y="1143000"/>
            <a:ext cx="12801600" cy="70104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7086600" y="3048000"/>
            <a:ext cx="16764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3DR </a:t>
            </a:r>
            <a:r>
              <a:rPr lang="en-US" sz="1600" b="1" dirty="0" err="1" smtClean="0"/>
              <a:t>Pixhawk</a:t>
            </a:r>
            <a:endParaRPr lang="en-US" sz="1600" b="1" dirty="0" smtClean="0"/>
          </a:p>
          <a:p>
            <a:pPr algn="ctr"/>
            <a:r>
              <a:rPr lang="en-US" sz="1600" b="1" dirty="0" smtClean="0"/>
              <a:t>Autopilot</a:t>
            </a:r>
          </a:p>
          <a:p>
            <a:pPr algn="ctr"/>
            <a:endParaRPr lang="en-US" sz="1600" b="1" dirty="0"/>
          </a:p>
        </p:txBody>
      </p:sp>
      <p:sp>
        <p:nvSpPr>
          <p:cNvPr id="7" name="Rectangle 6"/>
          <p:cNvSpPr/>
          <p:nvPr/>
        </p:nvSpPr>
        <p:spPr>
          <a:xfrm>
            <a:off x="9296400" y="2133600"/>
            <a:ext cx="9906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3DR </a:t>
            </a:r>
            <a:r>
              <a:rPr lang="en-US" sz="1600" b="1" dirty="0" err="1" smtClean="0"/>
              <a:t>uBlox</a:t>
            </a:r>
            <a:r>
              <a:rPr lang="en-US" sz="1600" b="1" dirty="0" smtClean="0"/>
              <a:t> GPS with Compass</a:t>
            </a:r>
            <a:endParaRPr lang="en-US" sz="1600" b="1" dirty="0"/>
          </a:p>
        </p:txBody>
      </p:sp>
      <p:sp>
        <p:nvSpPr>
          <p:cNvPr id="8" name="Rectangle 7"/>
          <p:cNvSpPr/>
          <p:nvPr/>
        </p:nvSpPr>
        <p:spPr>
          <a:xfrm>
            <a:off x="9982200" y="4419600"/>
            <a:ext cx="1143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t>Raspberry Pi 2 </a:t>
            </a:r>
          </a:p>
          <a:p>
            <a:pPr algn="ctr"/>
            <a:r>
              <a:rPr lang="it-IT" sz="1600" b="1" dirty="0" smtClean="0"/>
              <a:t>Model B</a:t>
            </a:r>
            <a:endParaRPr lang="it-IT" sz="1600" b="1" dirty="0"/>
          </a:p>
        </p:txBody>
      </p:sp>
      <p:cxnSp>
        <p:nvCxnSpPr>
          <p:cNvPr id="10" name="Shape 9"/>
          <p:cNvCxnSpPr>
            <a:stCxn id="58" idx="3"/>
            <a:endCxn id="7" idx="1"/>
          </p:cNvCxnSpPr>
          <p:nvPr/>
        </p:nvCxnSpPr>
        <p:spPr>
          <a:xfrm flipV="1">
            <a:off x="8686800" y="2743200"/>
            <a:ext cx="609600" cy="38100"/>
          </a:xfrm>
          <a:prstGeom prst="bentConnector3">
            <a:avLst>
              <a:gd name="adj1" fmla="val 50000"/>
            </a:avLst>
          </a:prstGeom>
          <a:ln w="19050">
            <a:solidFill>
              <a:srgbClr val="3333C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169" idx="3"/>
            <a:endCxn id="8" idx="0"/>
          </p:cNvCxnSpPr>
          <p:nvPr/>
        </p:nvCxnSpPr>
        <p:spPr>
          <a:xfrm>
            <a:off x="9220200" y="3695700"/>
            <a:ext cx="1333500" cy="723900"/>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1887200" y="4419600"/>
            <a:ext cx="10668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Raspberry Pi Camera Board</a:t>
            </a:r>
            <a:endParaRPr lang="en-US" sz="1600" b="1" dirty="0"/>
          </a:p>
        </p:txBody>
      </p:sp>
      <p:cxnSp>
        <p:nvCxnSpPr>
          <p:cNvPr id="15" name="Elbow Connector 14"/>
          <p:cNvCxnSpPr>
            <a:stCxn id="8" idx="3"/>
            <a:endCxn id="13" idx="1"/>
          </p:cNvCxnSpPr>
          <p:nvPr/>
        </p:nvCxnSpPr>
        <p:spPr>
          <a:xfrm>
            <a:off x="11125200" y="5029200"/>
            <a:ext cx="762000" cy="12700"/>
          </a:xfrm>
          <a:prstGeom prst="bentConnector3">
            <a:avLst>
              <a:gd name="adj1" fmla="val 50000"/>
            </a:avLst>
          </a:prstGeom>
          <a:ln w="19050">
            <a:solidFill>
              <a:srgbClr val="3333CC"/>
            </a:solidFill>
            <a:tailEnd type="arrow"/>
          </a:ln>
        </p:spPr>
        <p:style>
          <a:lnRef idx="1">
            <a:schemeClr val="accent1"/>
          </a:lnRef>
          <a:fillRef idx="0">
            <a:schemeClr val="accent1"/>
          </a:fillRef>
          <a:effectRef idx="0">
            <a:schemeClr val="accent1"/>
          </a:effectRef>
          <a:fontRef idx="minor">
            <a:schemeClr val="tx1"/>
          </a:fontRef>
        </p:style>
      </p:cxnSp>
      <p:cxnSp>
        <p:nvCxnSpPr>
          <p:cNvPr id="20" name="Shape 19"/>
          <p:cNvCxnSpPr>
            <a:stCxn id="8" idx="2"/>
            <a:endCxn id="157" idx="0"/>
          </p:cNvCxnSpPr>
          <p:nvPr/>
        </p:nvCxnSpPr>
        <p:spPr>
          <a:xfrm rot="16200000" flipH="1">
            <a:off x="9944100" y="6248400"/>
            <a:ext cx="2819400" cy="1600200"/>
          </a:xfrm>
          <a:prstGeom prst="bentConnector3">
            <a:avLst>
              <a:gd name="adj1" fmla="val 50000"/>
            </a:avLst>
          </a:prstGeom>
          <a:ln w="19050">
            <a:solidFill>
              <a:srgbClr val="3333CC"/>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0668000" y="6400800"/>
            <a:ext cx="1509196" cy="584775"/>
          </a:xfrm>
          <a:prstGeom prst="rect">
            <a:avLst/>
          </a:prstGeom>
          <a:noFill/>
        </p:spPr>
        <p:txBody>
          <a:bodyPr wrap="none" rtlCol="0">
            <a:spAutoFit/>
          </a:bodyPr>
          <a:lstStyle/>
          <a:p>
            <a:pPr algn="ctr"/>
            <a:r>
              <a:rPr lang="en-US" sz="1600" b="1" dirty="0" smtClean="0"/>
              <a:t>Ctrl / Data</a:t>
            </a:r>
          </a:p>
          <a:p>
            <a:pPr algn="ctr"/>
            <a:r>
              <a:rPr lang="en-US" sz="1600" b="1" dirty="0" smtClean="0"/>
              <a:t>Ethernet Tether</a:t>
            </a:r>
            <a:endParaRPr lang="en-US" sz="1600" b="1" dirty="0"/>
          </a:p>
        </p:txBody>
      </p:sp>
      <p:sp>
        <p:nvSpPr>
          <p:cNvPr id="22" name="Rectangle 21"/>
          <p:cNvSpPr/>
          <p:nvPr/>
        </p:nvSpPr>
        <p:spPr>
          <a:xfrm>
            <a:off x="1219200" y="1371600"/>
            <a:ext cx="1828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6600 </a:t>
            </a:r>
            <a:r>
              <a:rPr lang="en-US" sz="1600" b="1" dirty="0" err="1" smtClean="0"/>
              <a:t>mAh</a:t>
            </a:r>
            <a:r>
              <a:rPr lang="en-US" sz="1600" b="1" dirty="0" smtClean="0"/>
              <a:t> 4s </a:t>
            </a:r>
            <a:r>
              <a:rPr lang="en-US" sz="1600" b="1" dirty="0" err="1" smtClean="0"/>
              <a:t>Lipo</a:t>
            </a:r>
            <a:r>
              <a:rPr lang="en-US" sz="1600" b="1" dirty="0" smtClean="0"/>
              <a:t> Battery</a:t>
            </a:r>
          </a:p>
          <a:p>
            <a:pPr algn="ctr"/>
            <a:r>
              <a:rPr lang="en-US" sz="1600" b="1" dirty="0" smtClean="0"/>
              <a:t>14.8vdc</a:t>
            </a:r>
            <a:endParaRPr lang="en-US" sz="1600" b="1" dirty="0"/>
          </a:p>
        </p:txBody>
      </p:sp>
      <p:sp>
        <p:nvSpPr>
          <p:cNvPr id="23" name="Rectangle 22"/>
          <p:cNvSpPr/>
          <p:nvPr/>
        </p:nvSpPr>
        <p:spPr>
          <a:xfrm>
            <a:off x="4572000" y="2514600"/>
            <a:ext cx="1371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3DR Power Module</a:t>
            </a:r>
            <a:endParaRPr lang="en-US" sz="1600" b="1" dirty="0"/>
          </a:p>
        </p:txBody>
      </p:sp>
      <p:cxnSp>
        <p:nvCxnSpPr>
          <p:cNvPr id="25" name="Elbow Connector 24"/>
          <p:cNvCxnSpPr>
            <a:stCxn id="48" idx="3"/>
            <a:endCxn id="54" idx="1"/>
          </p:cNvCxnSpPr>
          <p:nvPr/>
        </p:nvCxnSpPr>
        <p:spPr>
          <a:xfrm flipH="1">
            <a:off x="3048000" y="1828800"/>
            <a:ext cx="2438400" cy="1143000"/>
          </a:xfrm>
          <a:prstGeom prst="bentConnector5">
            <a:avLst>
              <a:gd name="adj1" fmla="val -9375"/>
              <a:gd name="adj2" fmla="val 50000"/>
              <a:gd name="adj3" fmla="val 109375"/>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23" idx="3"/>
          </p:cNvCxnSpPr>
          <p:nvPr/>
        </p:nvCxnSpPr>
        <p:spPr>
          <a:xfrm>
            <a:off x="5943600" y="2971800"/>
            <a:ext cx="762000" cy="6858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Elbow Connector 33"/>
          <p:cNvCxnSpPr/>
          <p:nvPr/>
        </p:nvCxnSpPr>
        <p:spPr>
          <a:xfrm rot="16200000" flipH="1">
            <a:off x="5638800" y="4267200"/>
            <a:ext cx="381000" cy="838200"/>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5257800" y="4876800"/>
            <a:ext cx="1600200" cy="1524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Terminal Board</a:t>
            </a:r>
            <a:endParaRPr lang="en-US" sz="1600" dirty="0"/>
          </a:p>
        </p:txBody>
      </p:sp>
      <p:sp>
        <p:nvSpPr>
          <p:cNvPr id="48" name="Rectangle 47"/>
          <p:cNvSpPr/>
          <p:nvPr/>
        </p:nvSpPr>
        <p:spPr>
          <a:xfrm>
            <a:off x="4800600" y="1524000"/>
            <a:ext cx="6858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XT90</a:t>
            </a:r>
            <a:endParaRPr lang="en-US" sz="1600" dirty="0"/>
          </a:p>
        </p:txBody>
      </p:sp>
      <p:sp>
        <p:nvSpPr>
          <p:cNvPr id="51" name="Rectangle 50"/>
          <p:cNvSpPr/>
          <p:nvPr/>
        </p:nvSpPr>
        <p:spPr>
          <a:xfrm>
            <a:off x="3048000" y="1524000"/>
            <a:ext cx="6858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XT90</a:t>
            </a:r>
            <a:endParaRPr lang="en-US" sz="1600" dirty="0"/>
          </a:p>
        </p:txBody>
      </p:sp>
      <p:sp>
        <p:nvSpPr>
          <p:cNvPr id="53" name="Rectangle 52"/>
          <p:cNvSpPr/>
          <p:nvPr/>
        </p:nvSpPr>
        <p:spPr>
          <a:xfrm>
            <a:off x="3886200" y="2667000"/>
            <a:ext cx="6858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XT60</a:t>
            </a:r>
            <a:endParaRPr lang="en-US" sz="1600" dirty="0"/>
          </a:p>
        </p:txBody>
      </p:sp>
      <p:sp>
        <p:nvSpPr>
          <p:cNvPr id="54" name="Rectangle 53"/>
          <p:cNvSpPr/>
          <p:nvPr/>
        </p:nvSpPr>
        <p:spPr>
          <a:xfrm>
            <a:off x="3048000" y="2667000"/>
            <a:ext cx="6858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XT60</a:t>
            </a:r>
            <a:endParaRPr lang="en-US" sz="1600" dirty="0"/>
          </a:p>
        </p:txBody>
      </p:sp>
      <p:cxnSp>
        <p:nvCxnSpPr>
          <p:cNvPr id="57" name="Elbow Connector 56"/>
          <p:cNvCxnSpPr>
            <a:stCxn id="51" idx="3"/>
            <a:endCxn id="48" idx="1"/>
          </p:cNvCxnSpPr>
          <p:nvPr/>
        </p:nvCxnSpPr>
        <p:spPr>
          <a:xfrm>
            <a:off x="3733800" y="1828800"/>
            <a:ext cx="1066800" cy="12700"/>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8229600" y="2514600"/>
            <a:ext cx="4572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GPS</a:t>
            </a:r>
            <a:endParaRPr lang="en-US" sz="1200" dirty="0"/>
          </a:p>
        </p:txBody>
      </p:sp>
      <p:sp>
        <p:nvSpPr>
          <p:cNvPr id="59" name="TextBox 58"/>
          <p:cNvSpPr txBox="1"/>
          <p:nvPr/>
        </p:nvSpPr>
        <p:spPr>
          <a:xfrm>
            <a:off x="4648200" y="152400"/>
            <a:ext cx="5317994" cy="538609"/>
          </a:xfrm>
          <a:prstGeom prst="rect">
            <a:avLst/>
          </a:prstGeom>
          <a:noFill/>
        </p:spPr>
        <p:txBody>
          <a:bodyPr wrap="none" rtlCol="0">
            <a:spAutoFit/>
          </a:bodyPr>
          <a:lstStyle/>
          <a:p>
            <a:r>
              <a:rPr lang="en-US" b="1" dirty="0" err="1" smtClean="0"/>
              <a:t>BlueROV</a:t>
            </a:r>
            <a:r>
              <a:rPr lang="en-US" b="1" dirty="0" smtClean="0"/>
              <a:t> Electrical Block Diagram</a:t>
            </a:r>
            <a:endParaRPr lang="en-US" b="1" dirty="0"/>
          </a:p>
        </p:txBody>
      </p:sp>
      <p:sp>
        <p:nvSpPr>
          <p:cNvPr id="60" name="Rectangle 59"/>
          <p:cNvSpPr/>
          <p:nvPr/>
        </p:nvSpPr>
        <p:spPr>
          <a:xfrm>
            <a:off x="3657600" y="4876800"/>
            <a:ext cx="1600200" cy="1524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Terminal Board</a:t>
            </a:r>
            <a:endParaRPr lang="en-US" sz="1600" dirty="0"/>
          </a:p>
        </p:txBody>
      </p:sp>
      <p:cxnSp>
        <p:nvCxnSpPr>
          <p:cNvPr id="62" name="Elbow Connector 61"/>
          <p:cNvCxnSpPr/>
          <p:nvPr/>
        </p:nvCxnSpPr>
        <p:spPr>
          <a:xfrm rot="5400000">
            <a:off x="4457700" y="4305300"/>
            <a:ext cx="381000" cy="762000"/>
          </a:xfrm>
          <a:prstGeom prst="bent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3962400" y="5029200"/>
            <a:ext cx="982577" cy="338554"/>
          </a:xfrm>
          <a:prstGeom prst="rect">
            <a:avLst/>
          </a:prstGeom>
          <a:noFill/>
        </p:spPr>
        <p:txBody>
          <a:bodyPr wrap="none" rtlCol="0">
            <a:spAutoFit/>
          </a:bodyPr>
          <a:lstStyle/>
          <a:p>
            <a:r>
              <a:rPr lang="en-US" sz="1600" dirty="0" smtClean="0">
                <a:solidFill>
                  <a:schemeClr val="bg1"/>
                </a:solidFill>
              </a:rPr>
              <a:t>+14.8 </a:t>
            </a:r>
            <a:r>
              <a:rPr lang="en-US" sz="1600" dirty="0" err="1" smtClean="0">
                <a:solidFill>
                  <a:schemeClr val="bg1"/>
                </a:solidFill>
              </a:rPr>
              <a:t>vdc</a:t>
            </a:r>
            <a:endParaRPr lang="en-US" sz="1600" dirty="0">
              <a:solidFill>
                <a:schemeClr val="bg1"/>
              </a:solidFill>
            </a:endParaRPr>
          </a:p>
        </p:txBody>
      </p:sp>
      <p:sp>
        <p:nvSpPr>
          <p:cNvPr id="66" name="Rectangle 65"/>
          <p:cNvSpPr/>
          <p:nvPr/>
        </p:nvSpPr>
        <p:spPr>
          <a:xfrm>
            <a:off x="2209800" y="7086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Basic 30A ESC</a:t>
            </a:r>
            <a:endParaRPr lang="en-US" sz="1600" b="1" dirty="0"/>
          </a:p>
        </p:txBody>
      </p:sp>
      <p:sp>
        <p:nvSpPr>
          <p:cNvPr id="67" name="Rectangle 66"/>
          <p:cNvSpPr/>
          <p:nvPr/>
        </p:nvSpPr>
        <p:spPr>
          <a:xfrm>
            <a:off x="2209800" y="85344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T200 Thruster</a:t>
            </a:r>
            <a:endParaRPr lang="en-US" sz="1600" dirty="0"/>
          </a:p>
        </p:txBody>
      </p:sp>
      <p:cxnSp>
        <p:nvCxnSpPr>
          <p:cNvPr id="81" name="Elbow Connector 80"/>
          <p:cNvCxnSpPr>
            <a:stCxn id="66" idx="2"/>
          </p:cNvCxnSpPr>
          <p:nvPr/>
        </p:nvCxnSpPr>
        <p:spPr>
          <a:xfrm rot="5400000">
            <a:off x="2247900" y="8115300"/>
            <a:ext cx="533400" cy="304800"/>
          </a:xfrm>
          <a:prstGeom prst="bentConnector3">
            <a:avLst>
              <a:gd name="adj1" fmla="val 50000"/>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3" name="Elbow Connector 82"/>
          <p:cNvCxnSpPr>
            <a:stCxn id="66" idx="2"/>
          </p:cNvCxnSpPr>
          <p:nvPr/>
        </p:nvCxnSpPr>
        <p:spPr>
          <a:xfrm rot="16200000" flipH="1">
            <a:off x="2552700" y="8115300"/>
            <a:ext cx="533400" cy="304800"/>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5" name="Elbow Connector 84"/>
          <p:cNvCxnSpPr>
            <a:stCxn id="66" idx="2"/>
            <a:endCxn id="67" idx="0"/>
          </p:cNvCxnSpPr>
          <p:nvPr/>
        </p:nvCxnSpPr>
        <p:spPr>
          <a:xfrm rot="5400000">
            <a:off x="2400300" y="8267700"/>
            <a:ext cx="533400" cy="12700"/>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962400" y="7239000"/>
            <a:ext cx="2436437" cy="538609"/>
          </a:xfrm>
          <a:prstGeom prst="rect">
            <a:avLst/>
          </a:prstGeom>
          <a:noFill/>
        </p:spPr>
        <p:txBody>
          <a:bodyPr wrap="none" rtlCol="0">
            <a:spAutoFit/>
          </a:bodyPr>
          <a:lstStyle/>
          <a:p>
            <a:pPr algn="ctr"/>
            <a:r>
              <a:rPr lang="en-US" dirty="0" smtClean="0"/>
              <a:t>ESCs  ……6x…..</a:t>
            </a:r>
            <a:endParaRPr lang="en-US" dirty="0"/>
          </a:p>
        </p:txBody>
      </p:sp>
      <p:sp>
        <p:nvSpPr>
          <p:cNvPr id="91" name="Rectangle 90"/>
          <p:cNvSpPr/>
          <p:nvPr/>
        </p:nvSpPr>
        <p:spPr>
          <a:xfrm>
            <a:off x="7010400" y="7086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Basic 30A ESC</a:t>
            </a:r>
            <a:endParaRPr lang="en-US" sz="1600" b="1" dirty="0"/>
          </a:p>
        </p:txBody>
      </p:sp>
      <p:sp>
        <p:nvSpPr>
          <p:cNvPr id="92" name="Rectangle 91"/>
          <p:cNvSpPr/>
          <p:nvPr/>
        </p:nvSpPr>
        <p:spPr>
          <a:xfrm>
            <a:off x="7010400" y="85344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T200 Thruster</a:t>
            </a:r>
            <a:endParaRPr lang="en-US" sz="1600" dirty="0"/>
          </a:p>
        </p:txBody>
      </p:sp>
      <p:cxnSp>
        <p:nvCxnSpPr>
          <p:cNvPr id="93" name="Elbow Connector 92"/>
          <p:cNvCxnSpPr>
            <a:stCxn id="91" idx="2"/>
          </p:cNvCxnSpPr>
          <p:nvPr/>
        </p:nvCxnSpPr>
        <p:spPr>
          <a:xfrm rot="5400000">
            <a:off x="7048500" y="8115300"/>
            <a:ext cx="533400" cy="304800"/>
          </a:xfrm>
          <a:prstGeom prst="bentConnector3">
            <a:avLst>
              <a:gd name="adj1" fmla="val 50000"/>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4" name="Elbow Connector 93"/>
          <p:cNvCxnSpPr>
            <a:stCxn id="91" idx="2"/>
          </p:cNvCxnSpPr>
          <p:nvPr/>
        </p:nvCxnSpPr>
        <p:spPr>
          <a:xfrm rot="16200000" flipH="1">
            <a:off x="7353300" y="8115300"/>
            <a:ext cx="533400" cy="304800"/>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5" name="Elbow Connector 94"/>
          <p:cNvCxnSpPr>
            <a:stCxn id="91" idx="2"/>
            <a:endCxn id="92" idx="0"/>
          </p:cNvCxnSpPr>
          <p:nvPr/>
        </p:nvCxnSpPr>
        <p:spPr>
          <a:xfrm rot="5400000">
            <a:off x="7200900" y="8267700"/>
            <a:ext cx="533400" cy="12700"/>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2" name="Rectangle 121"/>
          <p:cNvSpPr/>
          <p:nvPr/>
        </p:nvSpPr>
        <p:spPr>
          <a:xfrm>
            <a:off x="4724400" y="6096000"/>
            <a:ext cx="533400" cy="3048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4191000" y="6096000"/>
            <a:ext cx="533400" cy="3048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3657600" y="6096000"/>
            <a:ext cx="533400" cy="3048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6324600" y="6096000"/>
            <a:ext cx="533400" cy="3048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5791200" y="6096000"/>
            <a:ext cx="533400" cy="3048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5257800" y="6096000"/>
            <a:ext cx="533400" cy="3048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7" name="Elbow Connector 136"/>
          <p:cNvCxnSpPr>
            <a:endCxn id="124" idx="2"/>
          </p:cNvCxnSpPr>
          <p:nvPr/>
        </p:nvCxnSpPr>
        <p:spPr>
          <a:xfrm rot="5400000" flipH="1" flipV="1">
            <a:off x="2838450" y="6000750"/>
            <a:ext cx="685800" cy="1485900"/>
          </a:xfrm>
          <a:prstGeom prst="bentConnector3">
            <a:avLst>
              <a:gd name="adj1" fmla="val 79167"/>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9" name="Shape 138"/>
          <p:cNvCxnSpPr>
            <a:stCxn id="122" idx="2"/>
          </p:cNvCxnSpPr>
          <p:nvPr/>
        </p:nvCxnSpPr>
        <p:spPr>
          <a:xfrm rot="16200000" flipH="1">
            <a:off x="5772150" y="5619750"/>
            <a:ext cx="685800" cy="2247900"/>
          </a:xfrm>
          <a:prstGeom prst="bentConnector3">
            <a:avLst>
              <a:gd name="adj1" fmla="val 22222"/>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6" name="Elbow Connector 145"/>
          <p:cNvCxnSpPr>
            <a:stCxn id="128" idx="2"/>
          </p:cNvCxnSpPr>
          <p:nvPr/>
        </p:nvCxnSpPr>
        <p:spPr>
          <a:xfrm rot="5400000">
            <a:off x="3867150" y="5429250"/>
            <a:ext cx="685800" cy="2628900"/>
          </a:xfrm>
          <a:prstGeom prst="bent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8" name="Elbow Connector 147"/>
          <p:cNvCxnSpPr>
            <a:stCxn id="126" idx="2"/>
          </p:cNvCxnSpPr>
          <p:nvPr/>
        </p:nvCxnSpPr>
        <p:spPr>
          <a:xfrm rot="16200000" flipH="1">
            <a:off x="6800850" y="6191250"/>
            <a:ext cx="685800" cy="1104900"/>
          </a:xfrm>
          <a:prstGeom prst="bent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3581400" y="8686800"/>
            <a:ext cx="3200400" cy="538609"/>
          </a:xfrm>
          <a:prstGeom prst="rect">
            <a:avLst/>
          </a:prstGeom>
          <a:noFill/>
        </p:spPr>
        <p:txBody>
          <a:bodyPr wrap="square" rtlCol="0">
            <a:spAutoFit/>
          </a:bodyPr>
          <a:lstStyle/>
          <a:p>
            <a:r>
              <a:rPr lang="en-US" dirty="0" smtClean="0"/>
              <a:t>Thrusters ……6x…..</a:t>
            </a:r>
            <a:endParaRPr lang="en-US" dirty="0"/>
          </a:p>
        </p:txBody>
      </p:sp>
      <p:sp>
        <p:nvSpPr>
          <p:cNvPr id="152" name="TextBox 151"/>
          <p:cNvSpPr txBox="1"/>
          <p:nvPr/>
        </p:nvSpPr>
        <p:spPr>
          <a:xfrm>
            <a:off x="10363200" y="1219200"/>
            <a:ext cx="3031407" cy="538609"/>
          </a:xfrm>
          <a:prstGeom prst="rect">
            <a:avLst/>
          </a:prstGeom>
          <a:noFill/>
        </p:spPr>
        <p:txBody>
          <a:bodyPr wrap="none" rtlCol="0">
            <a:spAutoFit/>
          </a:bodyPr>
          <a:lstStyle/>
          <a:p>
            <a:r>
              <a:rPr lang="en-US" dirty="0" smtClean="0"/>
              <a:t>Pressure </a:t>
            </a:r>
            <a:r>
              <a:rPr lang="en-US" dirty="0" smtClean="0"/>
              <a:t>Enclosure</a:t>
            </a:r>
            <a:endParaRPr lang="en-US" dirty="0"/>
          </a:p>
        </p:txBody>
      </p:sp>
      <p:sp>
        <p:nvSpPr>
          <p:cNvPr id="157" name="Rectangle 156"/>
          <p:cNvSpPr/>
          <p:nvPr/>
        </p:nvSpPr>
        <p:spPr>
          <a:xfrm>
            <a:off x="11277600" y="8458200"/>
            <a:ext cx="1752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Topside (Laptop)</a:t>
            </a:r>
            <a:endParaRPr lang="en-US" sz="1600" dirty="0"/>
          </a:p>
        </p:txBody>
      </p:sp>
      <p:sp>
        <p:nvSpPr>
          <p:cNvPr id="158" name="Rectangle 157"/>
          <p:cNvSpPr/>
          <p:nvPr/>
        </p:nvSpPr>
        <p:spPr>
          <a:xfrm>
            <a:off x="2590800" y="8077200"/>
            <a:ext cx="152400" cy="152400"/>
          </a:xfrm>
          <a:prstGeom prst="rect">
            <a:avLst/>
          </a:prstGeom>
          <a:solidFill>
            <a:srgbClr val="D63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7391400" y="8077200"/>
            <a:ext cx="152400" cy="152400"/>
          </a:xfrm>
          <a:prstGeom prst="rect">
            <a:avLst/>
          </a:prstGeom>
          <a:solidFill>
            <a:srgbClr val="D63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12039600" y="8077200"/>
            <a:ext cx="152400" cy="152400"/>
          </a:xfrm>
          <a:prstGeom prst="rect">
            <a:avLst/>
          </a:prstGeom>
          <a:solidFill>
            <a:srgbClr val="D63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7086600" y="4648200"/>
            <a:ext cx="4572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JST-XH</a:t>
            </a:r>
            <a:endParaRPr lang="en-US" sz="1200" dirty="0"/>
          </a:p>
        </p:txBody>
      </p:sp>
      <p:sp>
        <p:nvSpPr>
          <p:cNvPr id="169" name="Rectangle 168"/>
          <p:cNvSpPr/>
          <p:nvPr/>
        </p:nvSpPr>
        <p:spPr>
          <a:xfrm>
            <a:off x="8763000" y="3429000"/>
            <a:ext cx="4572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JST-XH</a:t>
            </a:r>
            <a:endParaRPr lang="en-US" sz="1200" dirty="0"/>
          </a:p>
        </p:txBody>
      </p:sp>
      <p:sp>
        <p:nvSpPr>
          <p:cNvPr id="170" name="Rectangle 169"/>
          <p:cNvSpPr/>
          <p:nvPr/>
        </p:nvSpPr>
        <p:spPr>
          <a:xfrm>
            <a:off x="8305800" y="4648200"/>
            <a:ext cx="4572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JST-XH</a:t>
            </a:r>
            <a:endParaRPr lang="en-US" sz="1200" dirty="0"/>
          </a:p>
        </p:txBody>
      </p:sp>
      <p:sp>
        <p:nvSpPr>
          <p:cNvPr id="175" name="TextBox 174"/>
          <p:cNvSpPr txBox="1"/>
          <p:nvPr/>
        </p:nvSpPr>
        <p:spPr>
          <a:xfrm>
            <a:off x="9448800" y="3657600"/>
            <a:ext cx="1143000" cy="461665"/>
          </a:xfrm>
          <a:prstGeom prst="rect">
            <a:avLst/>
          </a:prstGeom>
          <a:noFill/>
        </p:spPr>
        <p:txBody>
          <a:bodyPr wrap="square" rtlCol="0">
            <a:spAutoFit/>
          </a:bodyPr>
          <a:lstStyle/>
          <a:p>
            <a:pPr algn="ctr"/>
            <a:r>
              <a:rPr lang="en-US" sz="1200" dirty="0" smtClean="0"/>
              <a:t>Power 5 </a:t>
            </a:r>
            <a:r>
              <a:rPr lang="en-US" sz="1200" dirty="0" err="1" smtClean="0"/>
              <a:t>vdc</a:t>
            </a:r>
            <a:endParaRPr lang="en-US" sz="1200" dirty="0" smtClean="0"/>
          </a:p>
          <a:p>
            <a:pPr algn="ctr"/>
            <a:r>
              <a:rPr lang="en-US" sz="1200" dirty="0" smtClean="0"/>
              <a:t>1.2A</a:t>
            </a:r>
            <a:endParaRPr lang="en-US" sz="1200" dirty="0"/>
          </a:p>
        </p:txBody>
      </p:sp>
      <p:cxnSp>
        <p:nvCxnSpPr>
          <p:cNvPr id="179" name="Elbow Connector 178"/>
          <p:cNvCxnSpPr>
            <a:stCxn id="168" idx="2"/>
            <a:endCxn id="66" idx="0"/>
          </p:cNvCxnSpPr>
          <p:nvPr/>
        </p:nvCxnSpPr>
        <p:spPr>
          <a:xfrm rot="5400000">
            <a:off x="4038600" y="3810000"/>
            <a:ext cx="1905000" cy="4648200"/>
          </a:xfrm>
          <a:prstGeom prst="bentConnector3">
            <a:avLst>
              <a:gd name="adj1" fmla="val 91455"/>
            </a:avLst>
          </a:prstGeom>
          <a:ln w="19050">
            <a:solidFill>
              <a:srgbClr val="3333C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1" name="Elbow Connector 180"/>
          <p:cNvCxnSpPr>
            <a:stCxn id="170" idx="2"/>
            <a:endCxn id="91" idx="0"/>
          </p:cNvCxnSpPr>
          <p:nvPr/>
        </p:nvCxnSpPr>
        <p:spPr>
          <a:xfrm rot="5400000">
            <a:off x="7048500" y="5600700"/>
            <a:ext cx="1905000" cy="1066800"/>
          </a:xfrm>
          <a:prstGeom prst="bentConnector3">
            <a:avLst>
              <a:gd name="adj1" fmla="val 50000"/>
            </a:avLst>
          </a:prstGeom>
          <a:ln w="19050">
            <a:solidFill>
              <a:srgbClr val="3333C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4" name="TextBox 183"/>
          <p:cNvSpPr txBox="1"/>
          <p:nvPr/>
        </p:nvSpPr>
        <p:spPr>
          <a:xfrm>
            <a:off x="7580922" y="4800600"/>
            <a:ext cx="724878" cy="276999"/>
          </a:xfrm>
          <a:prstGeom prst="rect">
            <a:avLst/>
          </a:prstGeom>
          <a:noFill/>
        </p:spPr>
        <p:txBody>
          <a:bodyPr wrap="none" rtlCol="0">
            <a:spAutoFit/>
          </a:bodyPr>
          <a:lstStyle/>
          <a:p>
            <a:r>
              <a:rPr lang="en-US" sz="1200" dirty="0" smtClean="0"/>
              <a:t>……6x…..</a:t>
            </a:r>
            <a:endParaRPr lang="en-US" sz="1200" dirty="0"/>
          </a:p>
        </p:txBody>
      </p:sp>
      <p:sp>
        <p:nvSpPr>
          <p:cNvPr id="186" name="TextBox 185"/>
          <p:cNvSpPr txBox="1"/>
          <p:nvPr/>
        </p:nvSpPr>
        <p:spPr>
          <a:xfrm>
            <a:off x="7315200" y="4191000"/>
            <a:ext cx="1219200" cy="461665"/>
          </a:xfrm>
          <a:prstGeom prst="rect">
            <a:avLst/>
          </a:prstGeom>
          <a:noFill/>
        </p:spPr>
        <p:txBody>
          <a:bodyPr wrap="square" rtlCol="0">
            <a:spAutoFit/>
          </a:bodyPr>
          <a:lstStyle/>
          <a:p>
            <a:pPr algn="ctr"/>
            <a:r>
              <a:rPr lang="en-US" sz="1200" dirty="0" smtClean="0">
                <a:solidFill>
                  <a:schemeClr val="bg1"/>
                </a:solidFill>
              </a:rPr>
              <a:t>Main ESC PWM</a:t>
            </a:r>
          </a:p>
          <a:p>
            <a:pPr algn="ctr"/>
            <a:r>
              <a:rPr lang="en-US" sz="1200" dirty="0" smtClean="0">
                <a:solidFill>
                  <a:schemeClr val="bg1"/>
                </a:solidFill>
              </a:rPr>
              <a:t>Thruster Ctrl</a:t>
            </a:r>
            <a:endParaRPr lang="en-US" sz="1200" dirty="0">
              <a:solidFill>
                <a:schemeClr val="bg1"/>
              </a:solidFill>
            </a:endParaRPr>
          </a:p>
        </p:txBody>
      </p:sp>
      <p:sp>
        <p:nvSpPr>
          <p:cNvPr id="188" name="Rectangle 187"/>
          <p:cNvSpPr/>
          <p:nvPr/>
        </p:nvSpPr>
        <p:spPr>
          <a:xfrm>
            <a:off x="6629400" y="3429000"/>
            <a:ext cx="457200" cy="6858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BatPwr</a:t>
            </a:r>
            <a:r>
              <a:rPr lang="en-US" sz="1200" dirty="0" smtClean="0"/>
              <a:t> In</a:t>
            </a:r>
            <a:endParaRPr lang="en-US" sz="1200" dirty="0"/>
          </a:p>
        </p:txBody>
      </p:sp>
      <p:sp>
        <p:nvSpPr>
          <p:cNvPr id="190" name="TextBox 189"/>
          <p:cNvSpPr txBox="1"/>
          <p:nvPr/>
        </p:nvSpPr>
        <p:spPr>
          <a:xfrm>
            <a:off x="5943600" y="2514600"/>
            <a:ext cx="609600" cy="461665"/>
          </a:xfrm>
          <a:prstGeom prst="rect">
            <a:avLst/>
          </a:prstGeom>
          <a:noFill/>
        </p:spPr>
        <p:txBody>
          <a:bodyPr wrap="square" rtlCol="0">
            <a:spAutoFit/>
          </a:bodyPr>
          <a:lstStyle/>
          <a:p>
            <a:pPr algn="ctr"/>
            <a:r>
              <a:rPr lang="en-US" sz="1200" dirty="0" smtClean="0"/>
              <a:t>Power </a:t>
            </a:r>
          </a:p>
          <a:p>
            <a:pPr algn="ctr"/>
            <a:r>
              <a:rPr lang="en-US" sz="1200" dirty="0" smtClean="0"/>
              <a:t>5 </a:t>
            </a:r>
            <a:r>
              <a:rPr lang="en-US" sz="1200" dirty="0" err="1" smtClean="0"/>
              <a:t>vdc</a:t>
            </a:r>
            <a:endParaRPr lang="en-US" sz="1200" dirty="0"/>
          </a:p>
        </p:txBody>
      </p:sp>
      <p:sp>
        <p:nvSpPr>
          <p:cNvPr id="192" name="Rectangle 191"/>
          <p:cNvSpPr/>
          <p:nvPr/>
        </p:nvSpPr>
        <p:spPr>
          <a:xfrm>
            <a:off x="8763000" y="4114800"/>
            <a:ext cx="4572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Buzzer</a:t>
            </a:r>
            <a:endParaRPr lang="en-US" sz="1200" dirty="0"/>
          </a:p>
        </p:txBody>
      </p:sp>
      <p:sp>
        <p:nvSpPr>
          <p:cNvPr id="194" name="Rectangle 193"/>
          <p:cNvSpPr/>
          <p:nvPr/>
        </p:nvSpPr>
        <p:spPr>
          <a:xfrm>
            <a:off x="9220200" y="5867400"/>
            <a:ext cx="838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t>Buzzer</a:t>
            </a:r>
            <a:endParaRPr lang="it-IT" sz="1600" b="1" dirty="0"/>
          </a:p>
        </p:txBody>
      </p:sp>
      <p:cxnSp>
        <p:nvCxnSpPr>
          <p:cNvPr id="196" name="Shape 195"/>
          <p:cNvCxnSpPr>
            <a:stCxn id="192" idx="3"/>
            <a:endCxn id="194" idx="0"/>
          </p:cNvCxnSpPr>
          <p:nvPr/>
        </p:nvCxnSpPr>
        <p:spPr>
          <a:xfrm>
            <a:off x="9220200" y="4381500"/>
            <a:ext cx="419100" cy="1485900"/>
          </a:xfrm>
          <a:prstGeom prst="bentConnector2">
            <a:avLst/>
          </a:prstGeom>
          <a:ln w="19050">
            <a:solidFill>
              <a:srgbClr val="3333CC"/>
            </a:solidFill>
          </a:ln>
        </p:spPr>
        <p:style>
          <a:lnRef idx="1">
            <a:schemeClr val="accent1"/>
          </a:lnRef>
          <a:fillRef idx="0">
            <a:schemeClr val="accent1"/>
          </a:fillRef>
          <a:effectRef idx="0">
            <a:schemeClr val="accent1"/>
          </a:effectRef>
          <a:fontRef idx="minor">
            <a:schemeClr val="tx1"/>
          </a:fontRef>
        </p:style>
      </p:cxnSp>
      <p:sp>
        <p:nvSpPr>
          <p:cNvPr id="201" name="TextBox 200"/>
          <p:cNvSpPr txBox="1"/>
          <p:nvPr/>
        </p:nvSpPr>
        <p:spPr>
          <a:xfrm>
            <a:off x="1828800" y="2667000"/>
            <a:ext cx="982577" cy="338554"/>
          </a:xfrm>
          <a:prstGeom prst="rect">
            <a:avLst/>
          </a:prstGeom>
          <a:noFill/>
        </p:spPr>
        <p:txBody>
          <a:bodyPr wrap="none" rtlCol="0">
            <a:spAutoFit/>
          </a:bodyPr>
          <a:lstStyle/>
          <a:p>
            <a:r>
              <a:rPr lang="en-US" sz="1600" dirty="0" smtClean="0">
                <a:solidFill>
                  <a:srgbClr val="FF0000"/>
                </a:solidFill>
              </a:rPr>
              <a:t>+14.8 </a:t>
            </a:r>
            <a:r>
              <a:rPr lang="en-US" sz="1600" dirty="0" err="1" smtClean="0">
                <a:solidFill>
                  <a:srgbClr val="FF0000"/>
                </a:solidFill>
              </a:rPr>
              <a:t>vdc</a:t>
            </a:r>
            <a:endParaRPr lang="en-US" sz="1600" dirty="0">
              <a:solidFill>
                <a:srgbClr val="FF0000"/>
              </a:solidFill>
            </a:endParaRPr>
          </a:p>
        </p:txBody>
      </p:sp>
      <p:sp>
        <p:nvSpPr>
          <p:cNvPr id="202" name="Rectangle 201"/>
          <p:cNvSpPr/>
          <p:nvPr/>
        </p:nvSpPr>
        <p:spPr>
          <a:xfrm>
            <a:off x="7162800" y="2514600"/>
            <a:ext cx="4572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Mot SW</a:t>
            </a:r>
            <a:endParaRPr lang="en-US" sz="1200" dirty="0"/>
          </a:p>
        </p:txBody>
      </p:sp>
      <p:sp>
        <p:nvSpPr>
          <p:cNvPr id="203" name="Rectangle 202"/>
          <p:cNvSpPr/>
          <p:nvPr/>
        </p:nvSpPr>
        <p:spPr>
          <a:xfrm>
            <a:off x="6934200" y="1295400"/>
            <a:ext cx="990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Safety SW</a:t>
            </a:r>
            <a:endParaRPr lang="en-US" sz="1600" b="1" dirty="0"/>
          </a:p>
        </p:txBody>
      </p:sp>
      <p:cxnSp>
        <p:nvCxnSpPr>
          <p:cNvPr id="205" name="Elbow Connector 204"/>
          <p:cNvCxnSpPr>
            <a:stCxn id="203" idx="2"/>
            <a:endCxn id="202" idx="0"/>
          </p:cNvCxnSpPr>
          <p:nvPr/>
        </p:nvCxnSpPr>
        <p:spPr>
          <a:xfrm rot="5400000">
            <a:off x="7219950" y="2305050"/>
            <a:ext cx="381000" cy="38100"/>
          </a:xfrm>
          <a:prstGeom prst="bentConnector3">
            <a:avLst>
              <a:gd name="adj1" fmla="val 50000"/>
            </a:avLst>
          </a:prstGeom>
          <a:ln w="19050">
            <a:solidFill>
              <a:srgbClr val="3333C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7" name="TextBox 206"/>
          <p:cNvSpPr txBox="1"/>
          <p:nvPr/>
        </p:nvSpPr>
        <p:spPr>
          <a:xfrm>
            <a:off x="8763000" y="7772400"/>
            <a:ext cx="2359941" cy="538609"/>
          </a:xfrm>
          <a:prstGeom prst="rect">
            <a:avLst/>
          </a:prstGeom>
          <a:solidFill>
            <a:srgbClr val="FFFF00"/>
          </a:solidFill>
        </p:spPr>
        <p:txBody>
          <a:bodyPr wrap="none" rtlCol="0">
            <a:spAutoFit/>
          </a:bodyPr>
          <a:lstStyle/>
          <a:p>
            <a:r>
              <a:rPr lang="en-US" dirty="0" smtClean="0">
                <a:solidFill>
                  <a:srgbClr val="FF0000"/>
                </a:solidFill>
              </a:rPr>
              <a:t>Not Needed??</a:t>
            </a:r>
            <a:endParaRPr lang="en-US" dirty="0">
              <a:solidFill>
                <a:srgbClr val="FF0000"/>
              </a:solidFill>
            </a:endParaRPr>
          </a:p>
        </p:txBody>
      </p:sp>
      <p:sp>
        <p:nvSpPr>
          <p:cNvPr id="209" name="TextBox 208"/>
          <p:cNvSpPr txBox="1"/>
          <p:nvPr/>
        </p:nvSpPr>
        <p:spPr>
          <a:xfrm>
            <a:off x="10668000" y="2209800"/>
            <a:ext cx="4800600" cy="1431161"/>
          </a:xfrm>
          <a:prstGeom prst="rect">
            <a:avLst/>
          </a:prstGeom>
          <a:solidFill>
            <a:srgbClr val="FFFF00"/>
          </a:solidFill>
          <a:ln w="28575">
            <a:solidFill>
              <a:schemeClr val="tx1"/>
            </a:solidFill>
          </a:ln>
        </p:spPr>
        <p:txBody>
          <a:bodyPr wrap="square" rtlCol="0">
            <a:spAutoFit/>
          </a:bodyPr>
          <a:lstStyle/>
          <a:p>
            <a:pPr algn="ctr"/>
            <a:r>
              <a:rPr lang="en-US" i="1" dirty="0" smtClean="0">
                <a:solidFill>
                  <a:srgbClr val="FF0000"/>
                </a:solidFill>
              </a:rPr>
              <a:t>What is Best way to Tap into 5v </a:t>
            </a:r>
            <a:r>
              <a:rPr lang="en-US" i="1" dirty="0" err="1" smtClean="0">
                <a:solidFill>
                  <a:srgbClr val="FF0000"/>
                </a:solidFill>
              </a:rPr>
              <a:t>pwr</a:t>
            </a:r>
            <a:r>
              <a:rPr lang="en-US" i="1" dirty="0" smtClean="0">
                <a:solidFill>
                  <a:srgbClr val="FF0000"/>
                </a:solidFill>
              </a:rPr>
              <a:t> for PI – From  Aux Outputs as shown on </a:t>
            </a:r>
            <a:r>
              <a:rPr lang="en-US" i="1" dirty="0" err="1" smtClean="0">
                <a:solidFill>
                  <a:srgbClr val="FF0000"/>
                </a:solidFill>
              </a:rPr>
              <a:t>sht</a:t>
            </a:r>
            <a:r>
              <a:rPr lang="en-US" i="1" dirty="0" smtClean="0">
                <a:solidFill>
                  <a:srgbClr val="FF0000"/>
                </a:solidFill>
              </a:rPr>
              <a:t> 3?</a:t>
            </a:r>
            <a:endParaRPr lang="en-US" i="1" dirty="0">
              <a:solidFill>
                <a:srgbClr val="FF0000"/>
              </a:solidFill>
            </a:endParaRPr>
          </a:p>
        </p:txBody>
      </p:sp>
      <p:sp>
        <p:nvSpPr>
          <p:cNvPr id="210" name="TextBox 209"/>
          <p:cNvSpPr txBox="1"/>
          <p:nvPr/>
        </p:nvSpPr>
        <p:spPr>
          <a:xfrm>
            <a:off x="5795288" y="5029200"/>
            <a:ext cx="529312" cy="338554"/>
          </a:xfrm>
          <a:prstGeom prst="rect">
            <a:avLst/>
          </a:prstGeom>
          <a:noFill/>
        </p:spPr>
        <p:txBody>
          <a:bodyPr wrap="none" rtlCol="0">
            <a:spAutoFit/>
          </a:bodyPr>
          <a:lstStyle/>
          <a:p>
            <a:r>
              <a:rPr lang="en-US" sz="1600" dirty="0" err="1" smtClean="0">
                <a:solidFill>
                  <a:schemeClr val="bg1"/>
                </a:solidFill>
              </a:rPr>
              <a:t>Gnd</a:t>
            </a:r>
            <a:endParaRPr lang="en-US" sz="1600" dirty="0">
              <a:solidFill>
                <a:schemeClr val="bg1"/>
              </a:solidFill>
            </a:endParaRPr>
          </a:p>
        </p:txBody>
      </p:sp>
      <p:cxnSp>
        <p:nvCxnSpPr>
          <p:cNvPr id="77" name="Straight Arrow Connector 76"/>
          <p:cNvCxnSpPr/>
          <p:nvPr/>
        </p:nvCxnSpPr>
        <p:spPr>
          <a:xfrm flipH="1">
            <a:off x="11125200" y="3657600"/>
            <a:ext cx="457200" cy="762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H="1">
            <a:off x="11277600" y="3810000"/>
            <a:ext cx="457200" cy="762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207" idx="0"/>
            <a:endCxn id="194" idx="2"/>
          </p:cNvCxnSpPr>
          <p:nvPr/>
        </p:nvCxnSpPr>
        <p:spPr>
          <a:xfrm flipH="1" flipV="1">
            <a:off x="9639300" y="6400800"/>
            <a:ext cx="303671" cy="1371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8458200" y="762000"/>
            <a:ext cx="2359941" cy="538609"/>
          </a:xfrm>
          <a:prstGeom prst="rect">
            <a:avLst/>
          </a:prstGeom>
          <a:solidFill>
            <a:srgbClr val="FFFF00"/>
          </a:solidFill>
        </p:spPr>
        <p:txBody>
          <a:bodyPr wrap="none" rtlCol="0">
            <a:spAutoFit/>
          </a:bodyPr>
          <a:lstStyle/>
          <a:p>
            <a:r>
              <a:rPr lang="en-US" dirty="0" smtClean="0">
                <a:solidFill>
                  <a:srgbClr val="FF0000"/>
                </a:solidFill>
              </a:rPr>
              <a:t>Not Needed??</a:t>
            </a:r>
            <a:endParaRPr lang="en-US" dirty="0">
              <a:solidFill>
                <a:srgbClr val="FF0000"/>
              </a:solidFill>
            </a:endParaRPr>
          </a:p>
        </p:txBody>
      </p:sp>
      <p:cxnSp>
        <p:nvCxnSpPr>
          <p:cNvPr id="96" name="Straight Arrow Connector 95"/>
          <p:cNvCxnSpPr>
            <a:stCxn id="90" idx="1"/>
            <a:endCxn id="203" idx="3"/>
          </p:cNvCxnSpPr>
          <p:nvPr/>
        </p:nvCxnSpPr>
        <p:spPr>
          <a:xfrm flipH="1">
            <a:off x="7924800" y="1031305"/>
            <a:ext cx="533400" cy="68319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10972800" y="0"/>
            <a:ext cx="4572000" cy="707886"/>
          </a:xfrm>
          <a:prstGeom prst="rect">
            <a:avLst/>
          </a:prstGeom>
          <a:noFill/>
        </p:spPr>
        <p:txBody>
          <a:bodyPr wrap="square" rtlCol="0">
            <a:spAutoFit/>
          </a:bodyPr>
          <a:lstStyle/>
          <a:p>
            <a:pPr algn="ctr"/>
            <a:r>
              <a:rPr lang="en-US" sz="4000" dirty="0" smtClean="0">
                <a:solidFill>
                  <a:srgbClr val="FF0000"/>
                </a:solidFill>
              </a:rPr>
              <a:t>DRAFT, 20160227</a:t>
            </a:r>
            <a:endParaRPr lang="en-US" sz="4000" dirty="0">
              <a:solidFill>
                <a:srgbClr val="FF0000"/>
              </a:solidFill>
            </a:endParaRPr>
          </a:p>
        </p:txBody>
      </p:sp>
      <p:cxnSp>
        <p:nvCxnSpPr>
          <p:cNvPr id="84" name="Straight Connector 83"/>
          <p:cNvCxnSpPr>
            <a:stCxn id="54" idx="3"/>
            <a:endCxn id="53" idx="1"/>
          </p:cNvCxnSpPr>
          <p:nvPr/>
        </p:nvCxnSpPr>
        <p:spPr>
          <a:xfrm>
            <a:off x="3733800" y="2971800"/>
            <a:ext cx="152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rot="5400000">
            <a:off x="4991100" y="3848100"/>
            <a:ext cx="457200" cy="838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XT60</a:t>
            </a:r>
            <a:endParaRPr lang="en-US" sz="1600" dirty="0"/>
          </a:p>
        </p:txBody>
      </p:sp>
      <p:sp>
        <p:nvSpPr>
          <p:cNvPr id="97" name="Rectangle 96"/>
          <p:cNvSpPr/>
          <p:nvPr/>
        </p:nvSpPr>
        <p:spPr>
          <a:xfrm rot="5400000">
            <a:off x="4991100" y="3238500"/>
            <a:ext cx="457200" cy="838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XT60</a:t>
            </a:r>
            <a:endParaRPr lang="en-US" sz="1600" dirty="0"/>
          </a:p>
        </p:txBody>
      </p:sp>
      <p:sp>
        <p:nvSpPr>
          <p:cNvPr id="98" name="TextBox 97"/>
          <p:cNvSpPr txBox="1"/>
          <p:nvPr/>
        </p:nvSpPr>
        <p:spPr>
          <a:xfrm>
            <a:off x="3657600" y="3810000"/>
            <a:ext cx="982577" cy="338554"/>
          </a:xfrm>
          <a:prstGeom prst="rect">
            <a:avLst/>
          </a:prstGeom>
          <a:noFill/>
        </p:spPr>
        <p:txBody>
          <a:bodyPr wrap="none" rtlCol="0">
            <a:spAutoFit/>
          </a:bodyPr>
          <a:lstStyle/>
          <a:p>
            <a:r>
              <a:rPr lang="en-US" sz="1600" dirty="0" smtClean="0">
                <a:solidFill>
                  <a:srgbClr val="FF0000"/>
                </a:solidFill>
              </a:rPr>
              <a:t>+14.8 </a:t>
            </a:r>
            <a:r>
              <a:rPr lang="en-US" sz="1600" dirty="0" err="1" smtClean="0">
                <a:solidFill>
                  <a:srgbClr val="FF0000"/>
                </a:solidFill>
              </a:rPr>
              <a:t>vdc</a:t>
            </a:r>
            <a:endParaRPr lang="en-US" sz="1600" dirty="0">
              <a:solidFill>
                <a:srgbClr val="FF0000"/>
              </a:solidFill>
            </a:endParaRPr>
          </a:p>
        </p:txBody>
      </p:sp>
      <p:cxnSp>
        <p:nvCxnSpPr>
          <p:cNvPr id="99" name="Straight Connector 98"/>
          <p:cNvCxnSpPr>
            <a:stCxn id="97" idx="3"/>
            <a:endCxn id="89" idx="1"/>
          </p:cNvCxnSpPr>
          <p:nvPr/>
        </p:nvCxnSpPr>
        <p:spPr>
          <a:xfrm>
            <a:off x="5219700" y="3886200"/>
            <a:ext cx="0"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planner.ardupilot.com/wp-content/uploads/sites/5/2013/09/PixhawkLabled.jpg"/>
          <p:cNvPicPr>
            <a:picLocks noChangeAspect="1" noChangeArrowheads="1"/>
          </p:cNvPicPr>
          <p:nvPr/>
        </p:nvPicPr>
        <p:blipFill>
          <a:blip r:embed="rId2" cstate="print"/>
          <a:srcRect/>
          <a:stretch>
            <a:fillRect/>
          </a:stretch>
        </p:blipFill>
        <p:spPr bwMode="auto">
          <a:xfrm>
            <a:off x="3048000" y="1295400"/>
            <a:ext cx="7731125" cy="6534151"/>
          </a:xfrm>
          <a:prstGeom prst="rect">
            <a:avLst/>
          </a:prstGeom>
          <a:noFill/>
        </p:spPr>
      </p:pic>
      <p:sp>
        <p:nvSpPr>
          <p:cNvPr id="6" name="Right Arrow 5"/>
          <p:cNvSpPr/>
          <p:nvPr/>
        </p:nvSpPr>
        <p:spPr>
          <a:xfrm>
            <a:off x="2133600" y="3048000"/>
            <a:ext cx="914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2743200" y="1676400"/>
            <a:ext cx="914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8241405">
            <a:off x="10676160" y="1554751"/>
            <a:ext cx="914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0800000">
            <a:off x="9372600" y="5334000"/>
            <a:ext cx="914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9772883">
            <a:off x="10246619" y="4469537"/>
            <a:ext cx="914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057400" y="7848600"/>
            <a:ext cx="10439400" cy="538609"/>
          </a:xfrm>
          <a:prstGeom prst="rect">
            <a:avLst/>
          </a:prstGeom>
        </p:spPr>
        <p:txBody>
          <a:bodyPr wrap="square">
            <a:spAutoFit/>
          </a:bodyPr>
          <a:lstStyle/>
          <a:p>
            <a:r>
              <a:rPr lang="en-US" dirty="0" smtClean="0">
                <a:solidFill>
                  <a:srgbClr val="0000FF"/>
                </a:solidFill>
              </a:rPr>
              <a:t>Ref:    http://copter.ardupilot.com/wiki/common-pixhawk-overview/</a:t>
            </a:r>
            <a:endParaRPr lang="en-US" dirty="0">
              <a:solidFill>
                <a:srgbClr val="0000FF"/>
              </a:solidFill>
            </a:endParaRPr>
          </a:p>
        </p:txBody>
      </p:sp>
      <p:sp>
        <p:nvSpPr>
          <p:cNvPr id="12" name="Rectangle 11"/>
          <p:cNvSpPr/>
          <p:nvPr/>
        </p:nvSpPr>
        <p:spPr>
          <a:xfrm>
            <a:off x="5105400" y="304800"/>
            <a:ext cx="4518096" cy="769441"/>
          </a:xfrm>
          <a:prstGeom prst="rect">
            <a:avLst/>
          </a:prstGeom>
        </p:spPr>
        <p:txBody>
          <a:bodyPr wrap="none">
            <a:spAutoFit/>
          </a:bodyPr>
          <a:lstStyle/>
          <a:p>
            <a:r>
              <a:rPr lang="en-US" sz="4400" b="1" dirty="0" err="1" smtClean="0"/>
              <a:t>Pixhawk</a:t>
            </a:r>
            <a:r>
              <a:rPr lang="en-US" sz="4400" b="1" dirty="0" smtClean="0"/>
              <a:t> Overview</a:t>
            </a:r>
            <a:endParaRPr lang="en-US" sz="44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planner.ardupilot.com/wp-content/uploads/sites/5/2013/09/Pixhawk_with_legend.png"/>
          <p:cNvPicPr>
            <a:picLocks noChangeAspect="1" noChangeArrowheads="1"/>
          </p:cNvPicPr>
          <p:nvPr/>
        </p:nvPicPr>
        <p:blipFill>
          <a:blip r:embed="rId2" cstate="print"/>
          <a:srcRect l="4052" r="13296" b="59016"/>
          <a:stretch>
            <a:fillRect/>
          </a:stretch>
        </p:blipFill>
        <p:spPr bwMode="auto">
          <a:xfrm>
            <a:off x="304800" y="1752600"/>
            <a:ext cx="7046976" cy="5181600"/>
          </a:xfrm>
          <a:prstGeom prst="rect">
            <a:avLst/>
          </a:prstGeom>
          <a:noFill/>
        </p:spPr>
      </p:pic>
      <p:pic>
        <p:nvPicPr>
          <p:cNvPr id="5" name="Picture 2" descr="http://planner.ardupilot.com/wp-content/uploads/sites/5/2013/09/Pixhawk_with_legend.png"/>
          <p:cNvPicPr>
            <a:picLocks noChangeAspect="1" noChangeArrowheads="1"/>
          </p:cNvPicPr>
          <p:nvPr/>
        </p:nvPicPr>
        <p:blipFill>
          <a:blip r:embed="rId2" cstate="print"/>
          <a:srcRect t="40437" r="19779"/>
          <a:stretch>
            <a:fillRect/>
          </a:stretch>
        </p:blipFill>
        <p:spPr bwMode="auto">
          <a:xfrm>
            <a:off x="7848600" y="838200"/>
            <a:ext cx="7543800" cy="8305800"/>
          </a:xfrm>
          <a:prstGeom prst="rect">
            <a:avLst/>
          </a:prstGeom>
          <a:noFill/>
        </p:spPr>
      </p:pic>
      <p:sp>
        <p:nvSpPr>
          <p:cNvPr id="6" name="Rectangle 5"/>
          <p:cNvSpPr/>
          <p:nvPr/>
        </p:nvSpPr>
        <p:spPr>
          <a:xfrm>
            <a:off x="4038600" y="228600"/>
            <a:ext cx="6307945" cy="646331"/>
          </a:xfrm>
          <a:prstGeom prst="rect">
            <a:avLst/>
          </a:prstGeom>
        </p:spPr>
        <p:txBody>
          <a:bodyPr wrap="none">
            <a:spAutoFit/>
          </a:bodyPr>
          <a:lstStyle/>
          <a:p>
            <a:pPr algn="ctr"/>
            <a:r>
              <a:rPr lang="en-US" sz="3600" b="1" dirty="0" err="1" smtClean="0"/>
              <a:t>Pixhawk</a:t>
            </a:r>
            <a:r>
              <a:rPr lang="en-US" sz="3600" b="1" dirty="0" smtClean="0"/>
              <a:t> connector assignments</a:t>
            </a:r>
            <a:endParaRPr lang="en-US" sz="3600" b="1" dirty="0"/>
          </a:p>
        </p:txBody>
      </p:sp>
      <p:sp>
        <p:nvSpPr>
          <p:cNvPr id="7" name="Rectangle 6"/>
          <p:cNvSpPr/>
          <p:nvPr/>
        </p:nvSpPr>
        <p:spPr>
          <a:xfrm>
            <a:off x="7543800" y="8382000"/>
            <a:ext cx="4267200" cy="228600"/>
          </a:xfrm>
          <a:prstGeom prst="rect">
            <a:avLst/>
          </a:prstGeom>
          <a:noFill/>
          <a:ln>
            <a:solidFill>
              <a:srgbClr val="000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smtClean="0">
                <a:solidFill>
                  <a:srgbClr val="FF0000"/>
                </a:solidFill>
              </a:rPr>
              <a:t>ESC -  PWM</a:t>
            </a:r>
            <a:endParaRPr lang="en-US" sz="1600" dirty="0">
              <a:solidFill>
                <a:srgbClr val="FF0000"/>
              </a:solidFill>
            </a:endParaRPr>
          </a:p>
        </p:txBody>
      </p:sp>
      <p:sp>
        <p:nvSpPr>
          <p:cNvPr id="8" name="Rectangle 7"/>
          <p:cNvSpPr/>
          <p:nvPr/>
        </p:nvSpPr>
        <p:spPr>
          <a:xfrm>
            <a:off x="4267200" y="3276600"/>
            <a:ext cx="3962400" cy="228600"/>
          </a:xfrm>
          <a:prstGeom prst="rect">
            <a:avLst/>
          </a:prstGeom>
          <a:noFill/>
          <a:ln>
            <a:solidFill>
              <a:srgbClr val="000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err="1" smtClean="0">
                <a:solidFill>
                  <a:srgbClr val="FF0000"/>
                </a:solidFill>
              </a:rPr>
              <a:t>Pwr</a:t>
            </a:r>
            <a:r>
              <a:rPr lang="en-US" sz="1600" dirty="0" smtClean="0">
                <a:solidFill>
                  <a:srgbClr val="FF0000"/>
                </a:solidFill>
              </a:rPr>
              <a:t> Input (from module)</a:t>
            </a:r>
            <a:endParaRPr lang="en-US" sz="1600" dirty="0">
              <a:solidFill>
                <a:srgbClr val="FF0000"/>
              </a:solidFill>
            </a:endParaRPr>
          </a:p>
        </p:txBody>
      </p:sp>
      <p:sp>
        <p:nvSpPr>
          <p:cNvPr id="9" name="Rectangle 8"/>
          <p:cNvSpPr/>
          <p:nvPr/>
        </p:nvSpPr>
        <p:spPr>
          <a:xfrm>
            <a:off x="4267200" y="3810000"/>
            <a:ext cx="3886200" cy="228600"/>
          </a:xfrm>
          <a:prstGeom prst="rect">
            <a:avLst/>
          </a:prstGeom>
          <a:noFill/>
          <a:ln>
            <a:solidFill>
              <a:srgbClr val="000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smtClean="0">
                <a:solidFill>
                  <a:srgbClr val="FF0000"/>
                </a:solidFill>
              </a:rPr>
              <a:t>Warning Buzzer ????</a:t>
            </a:r>
            <a:endParaRPr lang="en-US" sz="1600" dirty="0">
              <a:solidFill>
                <a:srgbClr val="FF0000"/>
              </a:solidFill>
            </a:endParaRPr>
          </a:p>
        </p:txBody>
      </p:sp>
      <p:sp>
        <p:nvSpPr>
          <p:cNvPr id="10" name="Rectangle 9"/>
          <p:cNvSpPr/>
          <p:nvPr/>
        </p:nvSpPr>
        <p:spPr>
          <a:xfrm>
            <a:off x="4191000" y="4267200"/>
            <a:ext cx="3886200" cy="228600"/>
          </a:xfrm>
          <a:prstGeom prst="rect">
            <a:avLst/>
          </a:prstGeom>
          <a:noFill/>
          <a:ln>
            <a:solidFill>
              <a:srgbClr val="000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smtClean="0">
                <a:solidFill>
                  <a:srgbClr val="FF0000"/>
                </a:solidFill>
              </a:rPr>
              <a:t>Signal from GPS/Compass</a:t>
            </a:r>
            <a:endParaRPr lang="en-US" sz="1600" dirty="0">
              <a:solidFill>
                <a:srgbClr val="FF0000"/>
              </a:solidFill>
            </a:endParaRPr>
          </a:p>
        </p:txBody>
      </p:sp>
      <p:sp>
        <p:nvSpPr>
          <p:cNvPr id="11" name="Rectangle 10"/>
          <p:cNvSpPr/>
          <p:nvPr/>
        </p:nvSpPr>
        <p:spPr>
          <a:xfrm>
            <a:off x="4267200" y="3581400"/>
            <a:ext cx="3886200" cy="152400"/>
          </a:xfrm>
          <a:prstGeom prst="rect">
            <a:avLst/>
          </a:prstGeom>
          <a:noFill/>
          <a:ln>
            <a:solidFill>
              <a:srgbClr val="000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smtClean="0">
                <a:solidFill>
                  <a:srgbClr val="FF0000"/>
                </a:solidFill>
              </a:rPr>
              <a:t>Thruster Enable  ????</a:t>
            </a:r>
            <a:endParaRPr lang="en-US" sz="1600" dirty="0">
              <a:solidFill>
                <a:srgbClr val="FF0000"/>
              </a:solidFill>
            </a:endParaRPr>
          </a:p>
        </p:txBody>
      </p:sp>
      <p:sp>
        <p:nvSpPr>
          <p:cNvPr id="12" name="Rectangle 11"/>
          <p:cNvSpPr/>
          <p:nvPr/>
        </p:nvSpPr>
        <p:spPr>
          <a:xfrm>
            <a:off x="7543800" y="8686800"/>
            <a:ext cx="6096000" cy="228600"/>
          </a:xfrm>
          <a:prstGeom prst="rect">
            <a:avLst/>
          </a:prstGeom>
          <a:noFill/>
          <a:ln>
            <a:solidFill>
              <a:srgbClr val="000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smtClean="0">
                <a:solidFill>
                  <a:srgbClr val="FF0000"/>
                </a:solidFill>
              </a:rPr>
              <a:t>Rasp. PI   +5v   /  - Gnd.</a:t>
            </a:r>
            <a:endParaRPr lang="en-US" sz="1600" dirty="0">
              <a:solidFill>
                <a:srgbClr val="FF0000"/>
              </a:solidFill>
            </a:endParaRPr>
          </a:p>
        </p:txBody>
      </p:sp>
      <p:sp>
        <p:nvSpPr>
          <p:cNvPr id="13" name="Rectangle 12"/>
          <p:cNvSpPr/>
          <p:nvPr/>
        </p:nvSpPr>
        <p:spPr>
          <a:xfrm>
            <a:off x="381000" y="9144000"/>
            <a:ext cx="10439400" cy="538609"/>
          </a:xfrm>
          <a:prstGeom prst="rect">
            <a:avLst/>
          </a:prstGeom>
        </p:spPr>
        <p:txBody>
          <a:bodyPr wrap="square">
            <a:spAutoFit/>
          </a:bodyPr>
          <a:lstStyle/>
          <a:p>
            <a:r>
              <a:rPr lang="en-US" dirty="0" smtClean="0">
                <a:solidFill>
                  <a:srgbClr val="0000FF"/>
                </a:solidFill>
              </a:rPr>
              <a:t>Ref:    http://copter.ardupilot.com/wiki/common-pixhawk-overview/</a:t>
            </a:r>
            <a:endParaRPr lang="en-US" dirty="0">
              <a:solidFill>
                <a:srgbClr val="0000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13990320" cy="1676401"/>
          </a:xfrm>
        </p:spPr>
        <p:txBody>
          <a:bodyPr>
            <a:normAutofit fontScale="90000"/>
          </a:bodyPr>
          <a:lstStyle/>
          <a:p>
            <a:r>
              <a:rPr lang="en-US" b="1" dirty="0" smtClean="0"/>
              <a:t>3DR Power Module</a:t>
            </a:r>
            <a:br>
              <a:rPr lang="en-US" b="1" dirty="0" smtClean="0"/>
            </a:br>
            <a:r>
              <a:rPr lang="en-US" sz="2200" dirty="0" smtClean="0"/>
              <a:t>This page explains how to set up the 3DR Power Module (PM) to measure battery voltage and current consumption. The information will also be useful for setting up other types of Power Module.</a:t>
            </a:r>
            <a:r>
              <a:rPr lang="en-US" dirty="0" smtClean="0"/>
              <a:t/>
            </a:r>
            <a:br>
              <a:rPr lang="en-US" dirty="0" smtClean="0"/>
            </a:br>
            <a:endParaRPr lang="en-US" dirty="0"/>
          </a:p>
        </p:txBody>
      </p:sp>
      <p:pic>
        <p:nvPicPr>
          <p:cNvPr id="1026" name="Picture 2" descr="http://copter.ardupilot.com/wp-content/uploads/sites/2/2012/12/3DR-current-sensor-top.jpg"/>
          <p:cNvPicPr>
            <a:picLocks noChangeAspect="1" noChangeArrowheads="1"/>
          </p:cNvPicPr>
          <p:nvPr/>
        </p:nvPicPr>
        <p:blipFill>
          <a:blip r:embed="rId2" cstate="print"/>
          <a:srcRect/>
          <a:stretch>
            <a:fillRect/>
          </a:stretch>
        </p:blipFill>
        <p:spPr bwMode="auto">
          <a:xfrm>
            <a:off x="3124200" y="3352800"/>
            <a:ext cx="8540151" cy="2828926"/>
          </a:xfrm>
          <a:prstGeom prst="rect">
            <a:avLst/>
          </a:prstGeom>
          <a:noFill/>
        </p:spPr>
      </p:pic>
      <p:sp>
        <p:nvSpPr>
          <p:cNvPr id="6" name="Rectangle 5"/>
          <p:cNvSpPr/>
          <p:nvPr/>
        </p:nvSpPr>
        <p:spPr>
          <a:xfrm>
            <a:off x="990600" y="7772400"/>
            <a:ext cx="13106400" cy="538609"/>
          </a:xfrm>
          <a:prstGeom prst="rect">
            <a:avLst/>
          </a:prstGeom>
        </p:spPr>
        <p:txBody>
          <a:bodyPr wrap="square">
            <a:spAutoFit/>
          </a:bodyPr>
          <a:lstStyle/>
          <a:p>
            <a:pPr algn="ctr"/>
            <a:r>
              <a:rPr lang="en-US" dirty="0" smtClean="0">
                <a:solidFill>
                  <a:srgbClr val="0000FF"/>
                </a:solidFill>
              </a:rPr>
              <a:t>Ref:   http</a:t>
            </a:r>
            <a:r>
              <a:rPr lang="en-US" dirty="0" smtClean="0">
                <a:solidFill>
                  <a:srgbClr val="0000FF"/>
                </a:solidFill>
              </a:rPr>
              <a:t>://copter.ardupilot.com/wiki/common-3dr-power-module/</a:t>
            </a:r>
            <a:endParaRPr lang="en-US" dirty="0">
              <a:solidFill>
                <a:srgbClr val="0000FF"/>
              </a:solidFill>
            </a:endParaRPr>
          </a:p>
        </p:txBody>
      </p:sp>
      <p:sp>
        <p:nvSpPr>
          <p:cNvPr id="7" name="TextBox 6"/>
          <p:cNvSpPr txBox="1"/>
          <p:nvPr/>
        </p:nvSpPr>
        <p:spPr>
          <a:xfrm>
            <a:off x="1524000" y="2590800"/>
            <a:ext cx="2593531" cy="538609"/>
          </a:xfrm>
          <a:prstGeom prst="rect">
            <a:avLst/>
          </a:prstGeom>
          <a:noFill/>
        </p:spPr>
        <p:txBody>
          <a:bodyPr wrap="none" rtlCol="0">
            <a:spAutoFit/>
          </a:bodyPr>
          <a:lstStyle/>
          <a:p>
            <a:r>
              <a:rPr lang="en-US" dirty="0" smtClean="0"/>
              <a:t>XT60 Connector</a:t>
            </a:r>
            <a:endParaRPr lang="en-US" dirty="0"/>
          </a:p>
        </p:txBody>
      </p:sp>
      <p:sp>
        <p:nvSpPr>
          <p:cNvPr id="8" name="TextBox 7"/>
          <p:cNvSpPr txBox="1"/>
          <p:nvPr/>
        </p:nvSpPr>
        <p:spPr>
          <a:xfrm>
            <a:off x="10668000" y="2971800"/>
            <a:ext cx="3931910" cy="538609"/>
          </a:xfrm>
          <a:prstGeom prst="rect">
            <a:avLst/>
          </a:prstGeom>
          <a:noFill/>
        </p:spPr>
        <p:txBody>
          <a:bodyPr wrap="none" rtlCol="0">
            <a:spAutoFit/>
          </a:bodyPr>
          <a:lstStyle/>
          <a:p>
            <a:r>
              <a:rPr lang="en-US" dirty="0" smtClean="0"/>
              <a:t>To Terminal Board +/</a:t>
            </a:r>
            <a:r>
              <a:rPr lang="en-US" dirty="0" err="1" smtClean="0"/>
              <a:t>G</a:t>
            </a:r>
            <a:r>
              <a:rPr lang="en-US" dirty="0" err="1" smtClean="0"/>
              <a:t>nd</a:t>
            </a:r>
            <a:endParaRPr lang="en-US" dirty="0"/>
          </a:p>
        </p:txBody>
      </p:sp>
      <p:sp>
        <p:nvSpPr>
          <p:cNvPr id="9" name="TextBox 8"/>
          <p:cNvSpPr txBox="1"/>
          <p:nvPr/>
        </p:nvSpPr>
        <p:spPr>
          <a:xfrm>
            <a:off x="10210800" y="6172200"/>
            <a:ext cx="4745530" cy="538609"/>
          </a:xfrm>
          <a:prstGeom prst="rect">
            <a:avLst/>
          </a:prstGeom>
          <a:noFill/>
        </p:spPr>
        <p:txBody>
          <a:bodyPr wrap="none" rtlCol="0">
            <a:spAutoFit/>
          </a:bodyPr>
          <a:lstStyle/>
          <a:p>
            <a:r>
              <a:rPr lang="en-US" dirty="0" smtClean="0"/>
              <a:t>To </a:t>
            </a:r>
            <a:r>
              <a:rPr lang="en-US" dirty="0" err="1" smtClean="0"/>
              <a:t>Pixhawk</a:t>
            </a:r>
            <a:r>
              <a:rPr lang="en-US" dirty="0" smtClean="0"/>
              <a:t> Power Input Conn.</a:t>
            </a:r>
            <a:endParaRPr lang="en-US" dirty="0"/>
          </a:p>
        </p:txBody>
      </p:sp>
      <p:sp>
        <p:nvSpPr>
          <p:cNvPr id="10" name="Right Arrow 9"/>
          <p:cNvSpPr/>
          <p:nvPr/>
        </p:nvSpPr>
        <p:spPr>
          <a:xfrm>
            <a:off x="11734800" y="57912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3DR </a:t>
            </a:r>
            <a:r>
              <a:rPr lang="en-US" b="1" dirty="0" err="1" smtClean="0"/>
              <a:t>UBlox</a:t>
            </a:r>
            <a:r>
              <a:rPr lang="en-US" b="1" dirty="0" smtClean="0"/>
              <a:t> GPS + Compass Module</a:t>
            </a:r>
            <a:br>
              <a:rPr lang="en-US" b="1" dirty="0" smtClean="0"/>
            </a:br>
            <a:r>
              <a:rPr lang="en-US" sz="2200" dirty="0" smtClean="0"/>
              <a:t>This page covers the installation of the </a:t>
            </a:r>
            <a:r>
              <a:rPr lang="en-US" sz="2200" dirty="0" smtClean="0">
                <a:hlinkClick r:id="rId2"/>
              </a:rPr>
              <a:t>3DR </a:t>
            </a:r>
            <a:r>
              <a:rPr lang="en-US" sz="2200" dirty="0" err="1" smtClean="0">
                <a:hlinkClick r:id="rId2"/>
              </a:rPr>
              <a:t>UBlox</a:t>
            </a:r>
            <a:r>
              <a:rPr lang="en-US" sz="2200" dirty="0" smtClean="0">
                <a:hlinkClick r:id="rId2"/>
              </a:rPr>
              <a:t> GPS + Compass module</a:t>
            </a:r>
            <a:r>
              <a:rPr lang="en-US" sz="2200" dirty="0" smtClean="0"/>
              <a:t>.</a:t>
            </a:r>
            <a:r>
              <a:rPr lang="en-US" dirty="0" smtClean="0"/>
              <a:t/>
            </a:r>
            <a:br>
              <a:rPr lang="en-US" dirty="0" smtClean="0"/>
            </a:br>
            <a:endParaRPr lang="en-US" dirty="0"/>
          </a:p>
        </p:txBody>
      </p:sp>
      <p:sp>
        <p:nvSpPr>
          <p:cNvPr id="4" name="Rectangle 3"/>
          <p:cNvSpPr/>
          <p:nvPr/>
        </p:nvSpPr>
        <p:spPr>
          <a:xfrm>
            <a:off x="609600" y="8915400"/>
            <a:ext cx="14554200" cy="538609"/>
          </a:xfrm>
          <a:prstGeom prst="rect">
            <a:avLst/>
          </a:prstGeom>
        </p:spPr>
        <p:txBody>
          <a:bodyPr wrap="square">
            <a:spAutoFit/>
          </a:bodyPr>
          <a:lstStyle/>
          <a:p>
            <a:pPr algn="ctr"/>
            <a:r>
              <a:rPr lang="en-US" dirty="0" smtClean="0">
                <a:solidFill>
                  <a:srgbClr val="0000FF"/>
                </a:solidFill>
              </a:rPr>
              <a:t>Ref:    http</a:t>
            </a:r>
            <a:r>
              <a:rPr lang="en-US" dirty="0" smtClean="0">
                <a:solidFill>
                  <a:srgbClr val="0000FF"/>
                </a:solidFill>
              </a:rPr>
              <a:t>://copter.ardupilot.com/wiki/common-installing-3dr-ublox-gps-compass-module/</a:t>
            </a:r>
            <a:endParaRPr lang="en-US" dirty="0">
              <a:solidFill>
                <a:srgbClr val="0000FF"/>
              </a:solidFill>
            </a:endParaRPr>
          </a:p>
        </p:txBody>
      </p:sp>
      <p:pic>
        <p:nvPicPr>
          <p:cNvPr id="18434" name="Picture 2"/>
          <p:cNvPicPr>
            <a:picLocks noChangeAspect="1" noChangeArrowheads="1"/>
          </p:cNvPicPr>
          <p:nvPr/>
        </p:nvPicPr>
        <p:blipFill>
          <a:blip r:embed="rId3" cstate="print"/>
          <a:srcRect l="25403" t="33333" r="11933" b="8333"/>
          <a:stretch>
            <a:fillRect/>
          </a:stretch>
        </p:blipFill>
        <p:spPr bwMode="auto">
          <a:xfrm>
            <a:off x="152400" y="1600200"/>
            <a:ext cx="6553200" cy="3429712"/>
          </a:xfrm>
          <a:prstGeom prst="rect">
            <a:avLst/>
          </a:prstGeom>
          <a:noFill/>
          <a:ln w="9525">
            <a:noFill/>
            <a:miter lim="800000"/>
            <a:headEnd/>
            <a:tailEnd/>
          </a:ln>
        </p:spPr>
      </p:pic>
      <p:pic>
        <p:nvPicPr>
          <p:cNvPr id="18435" name="Picture 3"/>
          <p:cNvPicPr>
            <a:picLocks noChangeAspect="1" noChangeArrowheads="1"/>
          </p:cNvPicPr>
          <p:nvPr/>
        </p:nvPicPr>
        <p:blipFill>
          <a:blip r:embed="rId4" cstate="print"/>
          <a:srcRect l="31845" t="21875" r="20132" b="5208"/>
          <a:stretch>
            <a:fillRect/>
          </a:stretch>
        </p:blipFill>
        <p:spPr bwMode="auto">
          <a:xfrm>
            <a:off x="6934200" y="1579756"/>
            <a:ext cx="8305800" cy="7090317"/>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395288" y="328613"/>
            <a:ext cx="14754225" cy="94011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TotalTime>
  <Words>214</Words>
  <Application>Microsoft Office PowerPoint</Application>
  <PresentationFormat>Custom</PresentationFormat>
  <Paragraphs>69</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Slide 1</vt:lpstr>
      <vt:lpstr>Slide 2</vt:lpstr>
      <vt:lpstr>Slide 3</vt:lpstr>
      <vt:lpstr>3DR Power Module This page explains how to set up the 3DR Power Module (PM) to measure battery voltage and current consumption. The information will also be useful for setting up other types of Power Module. </vt:lpstr>
      <vt:lpstr>3DR UBlox GPS + Compass Module This page covers the installation of the 3DR UBlox GPS + Compass module. </vt:lpstr>
      <vt:lpstr>Slide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 Weiss</dc:creator>
  <cp:lastModifiedBy>Paul Weiss</cp:lastModifiedBy>
  <cp:revision>23</cp:revision>
  <dcterms:created xsi:type="dcterms:W3CDTF">2016-02-27T00:22:10Z</dcterms:created>
  <dcterms:modified xsi:type="dcterms:W3CDTF">2016-02-27T16:50:53Z</dcterms:modified>
</cp:coreProperties>
</file>